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1" r:id="rId4"/>
    <p:sldMasterId id="2147483732" r:id="rId5"/>
    <p:sldMasterId id="2147483733" r:id="rId6"/>
    <p:sldMasterId id="2147483734" r:id="rId7"/>
    <p:sldMasterId id="2147483735" r:id="rId8"/>
    <p:sldMasterId id="2147483736" r:id="rId9"/>
    <p:sldMasterId id="2147483737" r:id="rId10"/>
    <p:sldMasterId id="2147483738" r:id="rId11"/>
    <p:sldMasterId id="2147483739" r:id="rId12"/>
    <p:sldMasterId id="2147483740"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26" r:id="rId85"/>
    <p:sldId id="327"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0" r:id="rId99"/>
    <p:sldId id="341" r:id="rId100"/>
    <p:sldId id="342" r:id="rId101"/>
  </p:sldIdLst>
  <p:sldSz cy="6858000" cx="9144000"/>
  <p:notesSz cx="6724650" cy="9774225"/>
  <p:embeddedFontLst>
    <p:embeddedFont>
      <p:font typeface="Tahoma"/>
      <p:regular r:id="rId102"/>
      <p:bold r:id="rId103"/>
    </p:embeddedFont>
    <p:embeddedFont>
      <p:font typeface="Arial Black"/>
      <p:regular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3079">
          <p15:clr>
            <a:srgbClr val="000000"/>
          </p15:clr>
        </p15:guide>
        <p15:guide id="2" pos="2119">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079" orient="horz"/>
        <p:guide pos="2119"/>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26.xml"/><Relationship Id="rId42" Type="http://schemas.openxmlformats.org/officeDocument/2006/relationships/slide" Target="slides/slide28.xml"/><Relationship Id="rId41" Type="http://schemas.openxmlformats.org/officeDocument/2006/relationships/slide" Target="slides/slide27.xml"/><Relationship Id="rId44" Type="http://schemas.openxmlformats.org/officeDocument/2006/relationships/slide" Target="slides/slide30.xml"/><Relationship Id="rId43" Type="http://schemas.openxmlformats.org/officeDocument/2006/relationships/slide" Target="slides/slide29.xml"/><Relationship Id="rId46" Type="http://schemas.openxmlformats.org/officeDocument/2006/relationships/slide" Target="slides/slide32.xml"/><Relationship Id="rId45" Type="http://schemas.openxmlformats.org/officeDocument/2006/relationships/slide" Target="slides/slide31.xml"/><Relationship Id="rId104" Type="http://schemas.openxmlformats.org/officeDocument/2006/relationships/font" Target="fonts/ArialBlack-regular.fntdata"/><Relationship Id="rId48" Type="http://schemas.openxmlformats.org/officeDocument/2006/relationships/slide" Target="slides/slide34.xml"/><Relationship Id="rId47" Type="http://schemas.openxmlformats.org/officeDocument/2006/relationships/slide" Target="slides/slide33.xml"/><Relationship Id="rId49" Type="http://schemas.openxmlformats.org/officeDocument/2006/relationships/slide" Target="slides/slide35.xml"/><Relationship Id="rId103" Type="http://schemas.openxmlformats.org/officeDocument/2006/relationships/font" Target="fonts/Tahoma-bold.fntdata"/><Relationship Id="rId102" Type="http://schemas.openxmlformats.org/officeDocument/2006/relationships/font" Target="fonts/Tahoma-regular.fntdata"/><Relationship Id="rId101" Type="http://schemas.openxmlformats.org/officeDocument/2006/relationships/slide" Target="slides/slide87.xml"/><Relationship Id="rId100" Type="http://schemas.openxmlformats.org/officeDocument/2006/relationships/slide" Target="slides/slide86.xml"/><Relationship Id="rId31" Type="http://schemas.openxmlformats.org/officeDocument/2006/relationships/slide" Target="slides/slide17.xml"/><Relationship Id="rId30" Type="http://schemas.openxmlformats.org/officeDocument/2006/relationships/slide" Target="slides/slide16.xml"/><Relationship Id="rId33" Type="http://schemas.openxmlformats.org/officeDocument/2006/relationships/slide" Target="slides/slide19.xml"/><Relationship Id="rId32" Type="http://schemas.openxmlformats.org/officeDocument/2006/relationships/slide" Target="slides/slide18.xml"/><Relationship Id="rId35" Type="http://schemas.openxmlformats.org/officeDocument/2006/relationships/slide" Target="slides/slide21.xml"/><Relationship Id="rId34" Type="http://schemas.openxmlformats.org/officeDocument/2006/relationships/slide" Target="slides/slide20.xml"/><Relationship Id="rId37" Type="http://schemas.openxmlformats.org/officeDocument/2006/relationships/slide" Target="slides/slide23.xml"/><Relationship Id="rId36" Type="http://schemas.openxmlformats.org/officeDocument/2006/relationships/slide" Target="slides/slide22.xml"/><Relationship Id="rId39" Type="http://schemas.openxmlformats.org/officeDocument/2006/relationships/slide" Target="slides/slide25.xml"/><Relationship Id="rId38" Type="http://schemas.openxmlformats.org/officeDocument/2006/relationships/slide" Target="slides/slide24.xml"/><Relationship Id="rId20" Type="http://schemas.openxmlformats.org/officeDocument/2006/relationships/slide" Target="slides/slide6.xml"/><Relationship Id="rId22" Type="http://schemas.openxmlformats.org/officeDocument/2006/relationships/slide" Target="slides/slide8.xml"/><Relationship Id="rId21" Type="http://schemas.openxmlformats.org/officeDocument/2006/relationships/slide" Target="slides/slide7.xml"/><Relationship Id="rId24" Type="http://schemas.openxmlformats.org/officeDocument/2006/relationships/slide" Target="slides/slide10.xml"/><Relationship Id="rId23" Type="http://schemas.openxmlformats.org/officeDocument/2006/relationships/slide" Target="slides/slide9.xml"/><Relationship Id="rId26" Type="http://schemas.openxmlformats.org/officeDocument/2006/relationships/slide" Target="slides/slide12.xml"/><Relationship Id="rId25" Type="http://schemas.openxmlformats.org/officeDocument/2006/relationships/slide" Target="slides/slide11.xml"/><Relationship Id="rId28" Type="http://schemas.openxmlformats.org/officeDocument/2006/relationships/slide" Target="slides/slide14.xml"/><Relationship Id="rId27" Type="http://schemas.openxmlformats.org/officeDocument/2006/relationships/slide" Target="slides/slide13.xml"/><Relationship Id="rId29" Type="http://schemas.openxmlformats.org/officeDocument/2006/relationships/slide" Target="slides/slide15.xml"/><Relationship Id="rId95" Type="http://schemas.openxmlformats.org/officeDocument/2006/relationships/slide" Target="slides/slide81.xml"/><Relationship Id="rId94" Type="http://schemas.openxmlformats.org/officeDocument/2006/relationships/slide" Target="slides/slide80.xml"/><Relationship Id="rId97" Type="http://schemas.openxmlformats.org/officeDocument/2006/relationships/slide" Target="slides/slide83.xml"/><Relationship Id="rId96" Type="http://schemas.openxmlformats.org/officeDocument/2006/relationships/slide" Target="slides/slide82.xml"/><Relationship Id="rId11" Type="http://schemas.openxmlformats.org/officeDocument/2006/relationships/slideMaster" Target="slideMasters/slideMaster8.xml"/><Relationship Id="rId99" Type="http://schemas.openxmlformats.org/officeDocument/2006/relationships/slide" Target="slides/slide85.xml"/><Relationship Id="rId10" Type="http://schemas.openxmlformats.org/officeDocument/2006/relationships/slideMaster" Target="slideMasters/slideMaster7.xml"/><Relationship Id="rId98" Type="http://schemas.openxmlformats.org/officeDocument/2006/relationships/slide" Target="slides/slide84.xml"/><Relationship Id="rId13" Type="http://schemas.openxmlformats.org/officeDocument/2006/relationships/slideMaster" Target="slideMasters/slideMaster10.xml"/><Relationship Id="rId12" Type="http://schemas.openxmlformats.org/officeDocument/2006/relationships/slideMaster" Target="slideMasters/slideMaster9.xml"/><Relationship Id="rId91" Type="http://schemas.openxmlformats.org/officeDocument/2006/relationships/slide" Target="slides/slide77.xml"/><Relationship Id="rId90" Type="http://schemas.openxmlformats.org/officeDocument/2006/relationships/slide" Target="slides/slide76.xml"/><Relationship Id="rId93" Type="http://schemas.openxmlformats.org/officeDocument/2006/relationships/slide" Target="slides/slide79.xml"/><Relationship Id="rId92" Type="http://schemas.openxmlformats.org/officeDocument/2006/relationships/slide" Target="slides/slide78.xml"/><Relationship Id="rId15" Type="http://schemas.openxmlformats.org/officeDocument/2006/relationships/slide" Target="slides/slide1.xml"/><Relationship Id="rId14" Type="http://schemas.openxmlformats.org/officeDocument/2006/relationships/notesMaster" Target="notesMasters/notesMaster1.xml"/><Relationship Id="rId17" Type="http://schemas.openxmlformats.org/officeDocument/2006/relationships/slide" Target="slides/slide3.xml"/><Relationship Id="rId16" Type="http://schemas.openxmlformats.org/officeDocument/2006/relationships/slide" Target="slides/slide2.xml"/><Relationship Id="rId19" Type="http://schemas.openxmlformats.org/officeDocument/2006/relationships/slide" Target="slides/slide5.xml"/><Relationship Id="rId18" Type="http://schemas.openxmlformats.org/officeDocument/2006/relationships/slide" Target="slides/slide4.xml"/><Relationship Id="rId84" Type="http://schemas.openxmlformats.org/officeDocument/2006/relationships/slide" Target="slides/slide70.xml"/><Relationship Id="rId83" Type="http://schemas.openxmlformats.org/officeDocument/2006/relationships/slide" Target="slides/slide69.xml"/><Relationship Id="rId86" Type="http://schemas.openxmlformats.org/officeDocument/2006/relationships/slide" Target="slides/slide72.xml"/><Relationship Id="rId85" Type="http://schemas.openxmlformats.org/officeDocument/2006/relationships/slide" Target="slides/slide71.xml"/><Relationship Id="rId88" Type="http://schemas.openxmlformats.org/officeDocument/2006/relationships/slide" Target="slides/slide74.xml"/><Relationship Id="rId87" Type="http://schemas.openxmlformats.org/officeDocument/2006/relationships/slide" Target="slides/slide73.xml"/><Relationship Id="rId89" Type="http://schemas.openxmlformats.org/officeDocument/2006/relationships/slide" Target="slides/slide75.xml"/><Relationship Id="rId80" Type="http://schemas.openxmlformats.org/officeDocument/2006/relationships/slide" Target="slides/slide66.xml"/><Relationship Id="rId82" Type="http://schemas.openxmlformats.org/officeDocument/2006/relationships/slide" Target="slides/slide68.xml"/><Relationship Id="rId81" Type="http://schemas.openxmlformats.org/officeDocument/2006/relationships/slide" Target="slides/slide6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59.xml"/><Relationship Id="rId72" Type="http://schemas.openxmlformats.org/officeDocument/2006/relationships/slide" Target="slides/slide58.xml"/><Relationship Id="rId75" Type="http://schemas.openxmlformats.org/officeDocument/2006/relationships/slide" Target="slides/slide61.xml"/><Relationship Id="rId74" Type="http://schemas.openxmlformats.org/officeDocument/2006/relationships/slide" Target="slides/slide60.xml"/><Relationship Id="rId77" Type="http://schemas.openxmlformats.org/officeDocument/2006/relationships/slide" Target="slides/slide63.xml"/><Relationship Id="rId76" Type="http://schemas.openxmlformats.org/officeDocument/2006/relationships/slide" Target="slides/slide62.xml"/><Relationship Id="rId79" Type="http://schemas.openxmlformats.org/officeDocument/2006/relationships/slide" Target="slides/slide65.xml"/><Relationship Id="rId78" Type="http://schemas.openxmlformats.org/officeDocument/2006/relationships/slide" Target="slides/slide64.xml"/><Relationship Id="rId71" Type="http://schemas.openxmlformats.org/officeDocument/2006/relationships/slide" Target="slides/slide57.xml"/><Relationship Id="rId70" Type="http://schemas.openxmlformats.org/officeDocument/2006/relationships/slide" Target="slides/slide56.xml"/><Relationship Id="rId62" Type="http://schemas.openxmlformats.org/officeDocument/2006/relationships/slide" Target="slides/slide48.xml"/><Relationship Id="rId61" Type="http://schemas.openxmlformats.org/officeDocument/2006/relationships/slide" Target="slides/slide47.xml"/><Relationship Id="rId64" Type="http://schemas.openxmlformats.org/officeDocument/2006/relationships/slide" Target="slides/slide50.xml"/><Relationship Id="rId63" Type="http://schemas.openxmlformats.org/officeDocument/2006/relationships/slide" Target="slides/slide49.xml"/><Relationship Id="rId66" Type="http://schemas.openxmlformats.org/officeDocument/2006/relationships/slide" Target="slides/slide52.xml"/><Relationship Id="rId65" Type="http://schemas.openxmlformats.org/officeDocument/2006/relationships/slide" Target="slides/slide51.xml"/><Relationship Id="rId68" Type="http://schemas.openxmlformats.org/officeDocument/2006/relationships/slide" Target="slides/slide54.xml"/><Relationship Id="rId67" Type="http://schemas.openxmlformats.org/officeDocument/2006/relationships/slide" Target="slides/slide53.xml"/><Relationship Id="rId60" Type="http://schemas.openxmlformats.org/officeDocument/2006/relationships/slide" Target="slides/slide46.xml"/><Relationship Id="rId69" Type="http://schemas.openxmlformats.org/officeDocument/2006/relationships/slide" Target="slides/slide55.xml"/><Relationship Id="rId51" Type="http://schemas.openxmlformats.org/officeDocument/2006/relationships/slide" Target="slides/slide37.xml"/><Relationship Id="rId50" Type="http://schemas.openxmlformats.org/officeDocument/2006/relationships/slide" Target="slides/slide36.xml"/><Relationship Id="rId53" Type="http://schemas.openxmlformats.org/officeDocument/2006/relationships/slide" Target="slides/slide39.xml"/><Relationship Id="rId52" Type="http://schemas.openxmlformats.org/officeDocument/2006/relationships/slide" Target="slides/slide38.xml"/><Relationship Id="rId55" Type="http://schemas.openxmlformats.org/officeDocument/2006/relationships/slide" Target="slides/slide41.xml"/><Relationship Id="rId54" Type="http://schemas.openxmlformats.org/officeDocument/2006/relationships/slide" Target="slides/slide40.xml"/><Relationship Id="rId57" Type="http://schemas.openxmlformats.org/officeDocument/2006/relationships/slide" Target="slides/slide43.xml"/><Relationship Id="rId56" Type="http://schemas.openxmlformats.org/officeDocument/2006/relationships/slide" Target="slides/slide42.xml"/><Relationship Id="rId59" Type="http://schemas.openxmlformats.org/officeDocument/2006/relationships/slide" Target="slides/slide45.xml"/><Relationship Id="rId58"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14650" cy="488950"/>
          </a:xfrm>
          <a:prstGeom prst="rect">
            <a:avLst/>
          </a:prstGeom>
          <a:noFill/>
          <a:ln>
            <a:noFill/>
          </a:ln>
        </p:spPr>
        <p:txBody>
          <a:bodyPr anchorCtr="0" anchor="t" bIns="45925" lIns="91850" spcFirstLastPara="1" rIns="91850" wrap="square" tIns="45925">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08412" y="0"/>
            <a:ext cx="2914650" cy="488950"/>
          </a:xfrm>
          <a:prstGeom prst="rect">
            <a:avLst/>
          </a:prstGeom>
          <a:noFill/>
          <a:ln>
            <a:noFill/>
          </a:ln>
        </p:spPr>
        <p:txBody>
          <a:bodyPr anchorCtr="0" anchor="t" bIns="45925" lIns="91850" spcFirstLastPara="1" rIns="91850" wrap="square" tIns="45925">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9283700"/>
            <a:ext cx="2914650" cy="488950"/>
          </a:xfrm>
          <a:prstGeom prst="rect">
            <a:avLst/>
          </a:prstGeom>
          <a:noFill/>
          <a:ln>
            <a:noFill/>
          </a:ln>
        </p:spPr>
        <p:txBody>
          <a:bodyPr anchorCtr="0" anchor="b" bIns="45925" lIns="91850" spcFirstLastPara="1" rIns="91850" wrap="square" tIns="45925">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1: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767" name="Google Shape;767;p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1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868" name="Google Shape;868;p1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11: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879" name="Google Shape;879;p1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12: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891" name="Google Shape;891;p1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13: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03" name="Google Shape;903;p1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p1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15" name="Google Shape;915;p1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1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26" name="Google Shape;926;p1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16:notes"/>
          <p:cNvSpPr txBox="1"/>
          <p:nvPr>
            <p:ph idx="1" type="body"/>
          </p:nvPr>
        </p:nvSpPr>
        <p:spPr>
          <a:xfrm>
            <a:off x="673100" y="4643437"/>
            <a:ext cx="5378400" cy="43974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33" name="Google Shape;933;p1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17:notes"/>
          <p:cNvSpPr txBox="1"/>
          <p:nvPr>
            <p:ph idx="1" type="body"/>
          </p:nvPr>
        </p:nvSpPr>
        <p:spPr>
          <a:xfrm>
            <a:off x="673100" y="4643437"/>
            <a:ext cx="5378400" cy="43974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42" name="Google Shape;942;p1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18: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51" name="Google Shape;951;p1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p1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61" name="Google Shape;961;p1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p2:notes"/>
          <p:cNvSpPr txBox="1"/>
          <p:nvPr/>
        </p:nvSpPr>
        <p:spPr>
          <a:xfrm>
            <a:off x="3809078" y="9283816"/>
            <a:ext cx="2913900" cy="48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76" name="Google Shape;776;p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7" name="Google Shape;777;p2:notes"/>
          <p:cNvSpPr txBox="1"/>
          <p:nvPr>
            <p:ph idx="1" type="body"/>
          </p:nvPr>
        </p:nvSpPr>
        <p:spPr>
          <a:xfrm>
            <a:off x="672465" y="4642757"/>
            <a:ext cx="5379600" cy="4398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2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72" name="Google Shape;972;p2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21: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82" name="Google Shape;982;p2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22: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94" name="Google Shape;994;p2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23: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06" name="Google Shape;1006;p2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2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18" name="Google Shape;1018;p2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2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30" name="Google Shape;1030;p2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26: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42" name="Google Shape;1042;p2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27: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52" name="Google Shape;1052;p2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28: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62" name="Google Shape;1062;p2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2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71" name="Google Shape;1071;p2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787" name="Google Shape;787;p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3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80" name="Google Shape;1080;p3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31: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88" name="Google Shape;1088;p3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32: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97" name="Google Shape;1097;p3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33: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05" name="Google Shape;1105;p3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p3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14" name="Google Shape;1114;p3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3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22" name="Google Shape;1122;p3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p36: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32" name="Google Shape;1132;p3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37: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44" name="Google Shape;1144;p3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38: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54" name="Google Shape;1154;p3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3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66" name="Google Shape;1166;p3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796" name="Google Shape;796;p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p4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76" name="Google Shape;1176;p4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41: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89" name="Google Shape;1189;p4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p42: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97" name="Google Shape;1197;p4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43: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07" name="Google Shape;1207;p4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p4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17" name="Google Shape;1217;p4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p4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27" name="Google Shape;1227;p4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p46: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37" name="Google Shape;1237;p4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47: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46" name="Google Shape;1246;p4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48: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54" name="Google Shape;1254;p4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p4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63" name="Google Shape;1263;p4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5: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803" name="Google Shape;803;p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804" name="Google Shape;804;p5:notes"/>
          <p:cNvSpPr txBox="1"/>
          <p:nvPr>
            <p:ph idx="1" type="body"/>
          </p:nvPr>
        </p:nvSpPr>
        <p:spPr>
          <a:xfrm>
            <a:off x="673100" y="4643437"/>
            <a:ext cx="5378450" cy="4397375"/>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925" lIns="91850" spcFirstLastPara="1" rIns="91850" wrap="square" tIns="45925">
            <a:noAutofit/>
          </a:bodyPr>
          <a:lstStyle/>
          <a:p>
            <a:pPr indent="-228600" lvl="0" marL="457200" marR="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5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73" name="Google Shape;1273;p5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p51: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83" name="Google Shape;1283;p5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52: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93" name="Google Shape;1293;p5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p53: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01" name="Google Shape;1301;p5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5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11" name="Google Shape;1311;p5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5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21" name="Google Shape;1321;p5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p56:notes"/>
          <p:cNvSpPr txBox="1"/>
          <p:nvPr>
            <p:ph idx="1" type="body"/>
          </p:nvPr>
        </p:nvSpPr>
        <p:spPr>
          <a:xfrm>
            <a:off x="673100" y="4643437"/>
            <a:ext cx="5378400" cy="43974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31" name="Google Shape;1331;p5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p57:notes"/>
          <p:cNvSpPr txBox="1"/>
          <p:nvPr>
            <p:ph idx="1" type="body"/>
          </p:nvPr>
        </p:nvSpPr>
        <p:spPr>
          <a:xfrm>
            <a:off x="673100" y="4643437"/>
            <a:ext cx="5378400" cy="43974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39" name="Google Shape;1339;p5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p58: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50" name="Google Shape;1350;p5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p5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60" name="Google Shape;1360;p5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6: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827" name="Google Shape;827;p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p6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71" name="Google Shape;1371;p6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61: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81" name="Google Shape;1381;p6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p62: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391" name="Google Shape;1391;p6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92" name="Google Shape;1392;p62: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228600" lvl="0" marL="457200" rtl="0" algn="l">
              <a:lnSpc>
                <a:spcPct val="100000"/>
              </a:lnSpc>
              <a:spcBef>
                <a:spcPts val="0"/>
              </a:spcBef>
              <a:spcAft>
                <a:spcPts val="0"/>
              </a:spcAft>
              <a:buSzPts val="1400"/>
              <a:buNone/>
            </a:pPr>
            <a:r>
              <a:rPr lang="en-US">
                <a:latin typeface="Arial"/>
                <a:ea typeface="Arial"/>
                <a:cs typeface="Arial"/>
                <a:sym typeface="Arial"/>
              </a:rPr>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a:latin typeface="Arial"/>
                <a:ea typeface="Arial"/>
                <a:cs typeface="Arial"/>
                <a:sym typeface="Arial"/>
              </a:rPr>
              <a:t>architecture</a:t>
            </a:r>
            <a:r>
              <a:rPr lang="en-US">
                <a:latin typeface="Arial"/>
                <a:ea typeface="Arial"/>
                <a:cs typeface="Arial"/>
                <a:sym typeface="Arial"/>
              </a:rPr>
              <a:t> - must be defined clearly enough that maintenance programmers can (quickly!) find and fix a bug that shows up long after the original authors have moved on to other projects. That is, these programs must be </a:t>
            </a:r>
            <a:r>
              <a:rPr i="1" lang="en-US">
                <a:latin typeface="Arial"/>
                <a:ea typeface="Arial"/>
                <a:cs typeface="Arial"/>
                <a:sym typeface="Arial"/>
              </a:rPr>
              <a:t>designed</a:t>
            </a:r>
            <a:r>
              <a:rPr lang="en-US">
                <a:latin typeface="Arial"/>
                <a:ea typeface="Arial"/>
                <a:cs typeface="Arial"/>
                <a:sym typeface="Arial"/>
              </a:rPr>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a:latin typeface="Arial"/>
                <a:ea typeface="Arial"/>
                <a:cs typeface="Arial"/>
                <a:sym typeface="Arial"/>
              </a:rPr>
              <a:t>code reuse</a:t>
            </a:r>
            <a:r>
              <a:rPr lang="en-US">
                <a:latin typeface="Arial"/>
                <a:ea typeface="Arial"/>
                <a:cs typeface="Arial"/>
                <a:sym typeface="Arial"/>
              </a:rPr>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63: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99" name="Google Shape;1399;p6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p6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08" name="Google Shape;1408;p6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p65:notes"/>
          <p:cNvSpPr txBox="1"/>
          <p:nvPr>
            <p:ph idx="1" type="body"/>
          </p:nvPr>
        </p:nvSpPr>
        <p:spPr>
          <a:xfrm>
            <a:off x="673100" y="4643437"/>
            <a:ext cx="5378450" cy="4397375"/>
          </a:xfrm>
          <a:prstGeom prst="rect">
            <a:avLst/>
          </a:prstGeom>
        </p:spPr>
        <p:txBody>
          <a:bodyPr anchorCtr="0" anchor="t" bIns="45925" lIns="91850" spcFirstLastPara="1" rIns="91850" wrap="square" tIns="45925">
            <a:noAutofit/>
          </a:bodyPr>
          <a:lstStyle/>
          <a:p>
            <a:pPr indent="0" lvl="0" marL="0" rtl="0" algn="l">
              <a:spcBef>
                <a:spcPts val="0"/>
              </a:spcBef>
              <a:spcAft>
                <a:spcPts val="0"/>
              </a:spcAft>
              <a:buNone/>
            </a:pPr>
            <a:r>
              <a:t/>
            </a:r>
            <a:endParaRPr/>
          </a:p>
        </p:txBody>
      </p:sp>
      <p:sp>
        <p:nvSpPr>
          <p:cNvPr id="1417" name="Google Shape;1417;p65:notes"/>
          <p:cNvSpPr/>
          <p:nvPr>
            <p:ph idx="2"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p66: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425" name="Google Shape;1425;p66:notes"/>
          <p:cNvSpPr/>
          <p:nvPr>
            <p:ph idx="2" type="sldImg"/>
          </p:nvPr>
        </p:nvSpPr>
        <p:spPr>
          <a:xfrm>
            <a:off x="1144588" y="685800"/>
            <a:ext cx="4573587"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6" name="Google Shape;1426;p66:notes"/>
          <p:cNvSpPr txBox="1"/>
          <p:nvPr>
            <p:ph idx="1" type="body"/>
          </p:nvPr>
        </p:nvSpPr>
        <p:spPr>
          <a:xfrm>
            <a:off x="673100" y="4643437"/>
            <a:ext cx="5378450" cy="4397375"/>
          </a:xfrm>
          <a:prstGeom prst="rect">
            <a:avLst/>
          </a:prstGeom>
          <a:noFill/>
          <a:ln>
            <a:noFill/>
          </a:ln>
        </p:spPr>
        <p:txBody>
          <a:bodyPr anchorCtr="0" anchor="t" bIns="45700" lIns="91400" spcFirstLastPara="1" rIns="91400"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
        <p:nvSpPr>
          <p:cNvPr id="1427" name="Google Shape;1427;p66:notes"/>
          <p:cNvSpPr txBox="1"/>
          <p:nvPr/>
        </p:nvSpPr>
        <p:spPr>
          <a:xfrm>
            <a:off x="3884613" y="8685213"/>
            <a:ext cx="2971800" cy="457200"/>
          </a:xfrm>
          <a:prstGeom prst="rect">
            <a:avLst/>
          </a:prstGeom>
          <a:noFill/>
          <a:ln>
            <a:noFill/>
          </a:ln>
        </p:spPr>
        <p:txBody>
          <a:bodyPr anchorCtr="0" anchor="b" bIns="45700" lIns="91400" spcFirstLastPara="1" rIns="91400"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p67: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436" name="Google Shape;1436;p67:notes"/>
          <p:cNvSpPr/>
          <p:nvPr>
            <p:ph idx="2" type="sldImg"/>
          </p:nvPr>
        </p:nvSpPr>
        <p:spPr>
          <a:xfrm>
            <a:off x="920750" y="733425"/>
            <a:ext cx="4887913"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7" name="Google Shape;1437;p67:notes"/>
          <p:cNvSpPr txBox="1"/>
          <p:nvPr>
            <p:ph idx="1" type="body"/>
          </p:nvPr>
        </p:nvSpPr>
        <p:spPr>
          <a:xfrm>
            <a:off x="673100" y="4643437"/>
            <a:ext cx="5378450" cy="4397375"/>
          </a:xfrm>
          <a:prstGeom prst="rect">
            <a:avLst/>
          </a:prstGeom>
          <a:noFill/>
          <a:ln>
            <a:noFill/>
          </a:ln>
        </p:spPr>
        <p:txBody>
          <a:bodyPr anchorCtr="0" anchor="t" bIns="45900" lIns="91825" spcFirstLastPara="1" rIns="91825" wrap="square" tIns="459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
        <p:nvSpPr>
          <p:cNvPr id="1438" name="Google Shape;1438;p67:notes"/>
          <p:cNvSpPr txBox="1"/>
          <p:nvPr/>
        </p:nvSpPr>
        <p:spPr>
          <a:xfrm>
            <a:off x="3808413" y="9283700"/>
            <a:ext cx="2914650" cy="488950"/>
          </a:xfrm>
          <a:prstGeom prst="rect">
            <a:avLst/>
          </a:prstGeom>
          <a:noFill/>
          <a:ln>
            <a:noFill/>
          </a:ln>
        </p:spPr>
        <p:txBody>
          <a:bodyPr anchorCtr="0" anchor="b" bIns="45900" lIns="91825" spcFirstLastPara="1" rIns="91825" wrap="square" tIns="459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p68: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48" name="Google Shape;1448;p6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p69: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456" name="Google Shape;1456;p69:notes"/>
          <p:cNvSpPr/>
          <p:nvPr>
            <p:ph idx="2" type="sldImg"/>
          </p:nvPr>
        </p:nvSpPr>
        <p:spPr>
          <a:xfrm>
            <a:off x="920750" y="733425"/>
            <a:ext cx="4887913"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7" name="Google Shape;1457;p69:notes"/>
          <p:cNvSpPr txBox="1"/>
          <p:nvPr>
            <p:ph idx="1" type="body"/>
          </p:nvPr>
        </p:nvSpPr>
        <p:spPr>
          <a:xfrm>
            <a:off x="673100" y="4643437"/>
            <a:ext cx="5378450" cy="4397375"/>
          </a:xfrm>
          <a:prstGeom prst="rect">
            <a:avLst/>
          </a:prstGeom>
          <a:noFill/>
          <a:ln>
            <a:noFill/>
          </a:ln>
        </p:spPr>
        <p:txBody>
          <a:bodyPr anchorCtr="0" anchor="t" bIns="45900" lIns="91825" spcFirstLastPara="1" rIns="91825" wrap="square" tIns="459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
        <p:nvSpPr>
          <p:cNvPr id="1458" name="Google Shape;1458;p69:notes"/>
          <p:cNvSpPr txBox="1"/>
          <p:nvPr/>
        </p:nvSpPr>
        <p:spPr>
          <a:xfrm>
            <a:off x="3808413" y="9283700"/>
            <a:ext cx="2914650" cy="488950"/>
          </a:xfrm>
          <a:prstGeom prst="rect">
            <a:avLst/>
          </a:prstGeom>
          <a:noFill/>
          <a:ln>
            <a:noFill/>
          </a:ln>
        </p:spPr>
        <p:txBody>
          <a:bodyPr anchorCtr="0" anchor="b" bIns="45900" lIns="91825" spcFirstLastPara="1" rIns="91825" wrap="square" tIns="459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7: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838" name="Google Shape;838;p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p70: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471" name="Google Shape;1471;p70:notes"/>
          <p:cNvSpPr/>
          <p:nvPr>
            <p:ph idx="2" type="sldImg"/>
          </p:nvPr>
        </p:nvSpPr>
        <p:spPr>
          <a:xfrm>
            <a:off x="920750" y="733425"/>
            <a:ext cx="4887913"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2" name="Google Shape;1472;p70:notes"/>
          <p:cNvSpPr txBox="1"/>
          <p:nvPr>
            <p:ph idx="1" type="body"/>
          </p:nvPr>
        </p:nvSpPr>
        <p:spPr>
          <a:xfrm>
            <a:off x="673100" y="4643437"/>
            <a:ext cx="5378450" cy="4397375"/>
          </a:xfrm>
          <a:prstGeom prst="rect">
            <a:avLst/>
          </a:prstGeom>
          <a:noFill/>
          <a:ln>
            <a:noFill/>
          </a:ln>
        </p:spPr>
        <p:txBody>
          <a:bodyPr anchorCtr="0" anchor="t" bIns="45900" lIns="91825" spcFirstLastPara="1" rIns="91825" wrap="square" tIns="459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
        <p:nvSpPr>
          <p:cNvPr id="1473" name="Google Shape;1473;p70:notes"/>
          <p:cNvSpPr txBox="1"/>
          <p:nvPr/>
        </p:nvSpPr>
        <p:spPr>
          <a:xfrm>
            <a:off x="3808413" y="9283700"/>
            <a:ext cx="2914650" cy="488950"/>
          </a:xfrm>
          <a:prstGeom prst="rect">
            <a:avLst/>
          </a:prstGeom>
          <a:noFill/>
          <a:ln>
            <a:noFill/>
          </a:ln>
        </p:spPr>
        <p:txBody>
          <a:bodyPr anchorCtr="0" anchor="b" bIns="45900" lIns="91825" spcFirstLastPara="1" rIns="91825" wrap="square" tIns="459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p71: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484" name="Google Shape;1484;p71:notes"/>
          <p:cNvSpPr/>
          <p:nvPr>
            <p:ph idx="2" type="sldImg"/>
          </p:nvPr>
        </p:nvSpPr>
        <p:spPr>
          <a:xfrm>
            <a:off x="920750" y="733425"/>
            <a:ext cx="4887913"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5" name="Google Shape;1485;p71:notes"/>
          <p:cNvSpPr txBox="1"/>
          <p:nvPr>
            <p:ph idx="1" type="body"/>
          </p:nvPr>
        </p:nvSpPr>
        <p:spPr>
          <a:xfrm>
            <a:off x="673100" y="4643437"/>
            <a:ext cx="5378450" cy="4397375"/>
          </a:xfrm>
          <a:prstGeom prst="rect">
            <a:avLst/>
          </a:prstGeom>
          <a:noFill/>
          <a:ln>
            <a:noFill/>
          </a:ln>
        </p:spPr>
        <p:txBody>
          <a:bodyPr anchorCtr="0" anchor="t" bIns="45900" lIns="91825" spcFirstLastPara="1" rIns="91825" wrap="square" tIns="459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
        <p:nvSpPr>
          <p:cNvPr id="1486" name="Google Shape;1486;p71:notes"/>
          <p:cNvSpPr txBox="1"/>
          <p:nvPr/>
        </p:nvSpPr>
        <p:spPr>
          <a:xfrm>
            <a:off x="3808413" y="9283700"/>
            <a:ext cx="2914650" cy="488950"/>
          </a:xfrm>
          <a:prstGeom prst="rect">
            <a:avLst/>
          </a:prstGeom>
          <a:noFill/>
          <a:ln>
            <a:noFill/>
          </a:ln>
        </p:spPr>
        <p:txBody>
          <a:bodyPr anchorCtr="0" anchor="b" bIns="45900" lIns="91825" spcFirstLastPara="1" rIns="91825" wrap="square" tIns="459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p72: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497" name="Google Shape;1497;p72:notes"/>
          <p:cNvSpPr/>
          <p:nvPr>
            <p:ph idx="2" type="sldImg"/>
          </p:nvPr>
        </p:nvSpPr>
        <p:spPr>
          <a:xfrm>
            <a:off x="920750" y="733425"/>
            <a:ext cx="4887913"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98" name="Google Shape;1498;p72:notes"/>
          <p:cNvSpPr txBox="1"/>
          <p:nvPr>
            <p:ph idx="1" type="body"/>
          </p:nvPr>
        </p:nvSpPr>
        <p:spPr>
          <a:xfrm>
            <a:off x="673100" y="4643437"/>
            <a:ext cx="5378450" cy="4397375"/>
          </a:xfrm>
          <a:prstGeom prst="rect">
            <a:avLst/>
          </a:prstGeom>
          <a:noFill/>
          <a:ln>
            <a:noFill/>
          </a:ln>
        </p:spPr>
        <p:txBody>
          <a:bodyPr anchorCtr="0" anchor="t" bIns="45900" lIns="91825" spcFirstLastPara="1" rIns="91825" wrap="square" tIns="459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
        <p:nvSpPr>
          <p:cNvPr id="1499" name="Google Shape;1499;p72:notes"/>
          <p:cNvSpPr txBox="1"/>
          <p:nvPr/>
        </p:nvSpPr>
        <p:spPr>
          <a:xfrm>
            <a:off x="3808413" y="9283700"/>
            <a:ext cx="2914650" cy="488950"/>
          </a:xfrm>
          <a:prstGeom prst="rect">
            <a:avLst/>
          </a:prstGeom>
          <a:noFill/>
          <a:ln>
            <a:noFill/>
          </a:ln>
        </p:spPr>
        <p:txBody>
          <a:bodyPr anchorCtr="0" anchor="b" bIns="45900" lIns="91825" spcFirstLastPara="1" rIns="91825" wrap="square" tIns="459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p73: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510" name="Google Shape;1510;p73:notes"/>
          <p:cNvSpPr/>
          <p:nvPr>
            <p:ph idx="2" type="sldImg"/>
          </p:nvPr>
        </p:nvSpPr>
        <p:spPr>
          <a:xfrm>
            <a:off x="920750" y="733425"/>
            <a:ext cx="4887913"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1" name="Google Shape;1511;p73:notes"/>
          <p:cNvSpPr txBox="1"/>
          <p:nvPr>
            <p:ph idx="1" type="body"/>
          </p:nvPr>
        </p:nvSpPr>
        <p:spPr>
          <a:xfrm>
            <a:off x="673100" y="4643437"/>
            <a:ext cx="5378450" cy="4397375"/>
          </a:xfrm>
          <a:prstGeom prst="rect">
            <a:avLst/>
          </a:prstGeom>
          <a:noFill/>
          <a:ln>
            <a:noFill/>
          </a:ln>
        </p:spPr>
        <p:txBody>
          <a:bodyPr anchorCtr="0" anchor="t" bIns="45900" lIns="91825" spcFirstLastPara="1" rIns="91825" wrap="square" tIns="459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
        <p:nvSpPr>
          <p:cNvPr id="1512" name="Google Shape;1512;p73:notes"/>
          <p:cNvSpPr txBox="1"/>
          <p:nvPr/>
        </p:nvSpPr>
        <p:spPr>
          <a:xfrm>
            <a:off x="3808413" y="9283700"/>
            <a:ext cx="2914650" cy="488950"/>
          </a:xfrm>
          <a:prstGeom prst="rect">
            <a:avLst/>
          </a:prstGeom>
          <a:noFill/>
          <a:ln>
            <a:noFill/>
          </a:ln>
        </p:spPr>
        <p:txBody>
          <a:bodyPr anchorCtr="0" anchor="b" bIns="45900" lIns="91825" spcFirstLastPara="1" rIns="91825" wrap="square" tIns="459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p74: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523" name="Google Shape;1523;p74:notes"/>
          <p:cNvSpPr/>
          <p:nvPr>
            <p:ph idx="2" type="sldImg"/>
          </p:nvPr>
        </p:nvSpPr>
        <p:spPr>
          <a:xfrm>
            <a:off x="920750" y="733425"/>
            <a:ext cx="4887913"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4" name="Google Shape;1524;p74:notes"/>
          <p:cNvSpPr txBox="1"/>
          <p:nvPr>
            <p:ph idx="1" type="body"/>
          </p:nvPr>
        </p:nvSpPr>
        <p:spPr>
          <a:xfrm>
            <a:off x="673100" y="4643437"/>
            <a:ext cx="5378450" cy="4397375"/>
          </a:xfrm>
          <a:prstGeom prst="rect">
            <a:avLst/>
          </a:prstGeom>
          <a:noFill/>
          <a:ln>
            <a:noFill/>
          </a:ln>
        </p:spPr>
        <p:txBody>
          <a:bodyPr anchorCtr="0" anchor="t" bIns="45900" lIns="91825" spcFirstLastPara="1" rIns="91825" wrap="square" tIns="459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
        <p:nvSpPr>
          <p:cNvPr id="1525" name="Google Shape;1525;p74:notes"/>
          <p:cNvSpPr txBox="1"/>
          <p:nvPr/>
        </p:nvSpPr>
        <p:spPr>
          <a:xfrm>
            <a:off x="3808413" y="9283700"/>
            <a:ext cx="2914650" cy="488950"/>
          </a:xfrm>
          <a:prstGeom prst="rect">
            <a:avLst/>
          </a:prstGeom>
          <a:noFill/>
          <a:ln>
            <a:noFill/>
          </a:ln>
        </p:spPr>
        <p:txBody>
          <a:bodyPr anchorCtr="0" anchor="b" bIns="45900" lIns="91825" spcFirstLastPara="1" rIns="91825" wrap="square" tIns="459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p75: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536" name="Google Shape;1536;p75:notes"/>
          <p:cNvSpPr/>
          <p:nvPr>
            <p:ph idx="2" type="sldImg"/>
          </p:nvPr>
        </p:nvSpPr>
        <p:spPr>
          <a:xfrm>
            <a:off x="920750" y="733425"/>
            <a:ext cx="4887913"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37" name="Google Shape;1537;p75:notes"/>
          <p:cNvSpPr txBox="1"/>
          <p:nvPr>
            <p:ph idx="1" type="body"/>
          </p:nvPr>
        </p:nvSpPr>
        <p:spPr>
          <a:xfrm>
            <a:off x="673100" y="4643437"/>
            <a:ext cx="5378450" cy="4397375"/>
          </a:xfrm>
          <a:prstGeom prst="rect">
            <a:avLst/>
          </a:prstGeom>
          <a:noFill/>
          <a:ln>
            <a:noFill/>
          </a:ln>
        </p:spPr>
        <p:txBody>
          <a:bodyPr anchorCtr="0" anchor="t" bIns="45900" lIns="91825" spcFirstLastPara="1" rIns="91825" wrap="square" tIns="459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
        <p:nvSpPr>
          <p:cNvPr id="1538" name="Google Shape;1538;p75:notes"/>
          <p:cNvSpPr txBox="1"/>
          <p:nvPr/>
        </p:nvSpPr>
        <p:spPr>
          <a:xfrm>
            <a:off x="3808413" y="9283700"/>
            <a:ext cx="2914650" cy="488950"/>
          </a:xfrm>
          <a:prstGeom prst="rect">
            <a:avLst/>
          </a:prstGeom>
          <a:noFill/>
          <a:ln>
            <a:noFill/>
          </a:ln>
        </p:spPr>
        <p:txBody>
          <a:bodyPr anchorCtr="0" anchor="b" bIns="45900" lIns="91825" spcFirstLastPara="1" rIns="91825" wrap="square" tIns="459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p76: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549" name="Google Shape;1549;p76:notes"/>
          <p:cNvSpPr/>
          <p:nvPr>
            <p:ph idx="2" type="sldImg"/>
          </p:nvPr>
        </p:nvSpPr>
        <p:spPr>
          <a:xfrm>
            <a:off x="920750" y="733425"/>
            <a:ext cx="4887913"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0" name="Google Shape;1550;p76:notes"/>
          <p:cNvSpPr txBox="1"/>
          <p:nvPr>
            <p:ph idx="1" type="body"/>
          </p:nvPr>
        </p:nvSpPr>
        <p:spPr>
          <a:xfrm>
            <a:off x="673100" y="4643437"/>
            <a:ext cx="5378450" cy="4397375"/>
          </a:xfrm>
          <a:prstGeom prst="rect">
            <a:avLst/>
          </a:prstGeom>
          <a:noFill/>
          <a:ln>
            <a:noFill/>
          </a:ln>
        </p:spPr>
        <p:txBody>
          <a:bodyPr anchorCtr="0" anchor="t" bIns="45900" lIns="91825" spcFirstLastPara="1" rIns="91825" wrap="square" tIns="459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
        <p:nvSpPr>
          <p:cNvPr id="1551" name="Google Shape;1551;p76:notes"/>
          <p:cNvSpPr txBox="1"/>
          <p:nvPr/>
        </p:nvSpPr>
        <p:spPr>
          <a:xfrm>
            <a:off x="3808413" y="9283700"/>
            <a:ext cx="2914650" cy="488950"/>
          </a:xfrm>
          <a:prstGeom prst="rect">
            <a:avLst/>
          </a:prstGeom>
          <a:noFill/>
          <a:ln>
            <a:noFill/>
          </a:ln>
        </p:spPr>
        <p:txBody>
          <a:bodyPr anchorCtr="0" anchor="b" bIns="45900" lIns="91825" spcFirstLastPara="1" rIns="91825" wrap="square" tIns="459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p77: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562" name="Google Shape;1562;p77:notes"/>
          <p:cNvSpPr/>
          <p:nvPr>
            <p:ph idx="2" type="sldImg"/>
          </p:nvPr>
        </p:nvSpPr>
        <p:spPr>
          <a:xfrm>
            <a:off x="920750" y="733425"/>
            <a:ext cx="4887913"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3" name="Google Shape;1563;p77:notes"/>
          <p:cNvSpPr txBox="1"/>
          <p:nvPr>
            <p:ph idx="1" type="body"/>
          </p:nvPr>
        </p:nvSpPr>
        <p:spPr>
          <a:xfrm>
            <a:off x="673100" y="4643437"/>
            <a:ext cx="5378450" cy="4397375"/>
          </a:xfrm>
          <a:prstGeom prst="rect">
            <a:avLst/>
          </a:prstGeom>
          <a:noFill/>
          <a:ln>
            <a:noFill/>
          </a:ln>
        </p:spPr>
        <p:txBody>
          <a:bodyPr anchorCtr="0" anchor="t" bIns="45900" lIns="91825" spcFirstLastPara="1" rIns="91825" wrap="square" tIns="459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
        <p:nvSpPr>
          <p:cNvPr id="1564" name="Google Shape;1564;p77:notes"/>
          <p:cNvSpPr txBox="1"/>
          <p:nvPr/>
        </p:nvSpPr>
        <p:spPr>
          <a:xfrm>
            <a:off x="3808413" y="9283700"/>
            <a:ext cx="2914650" cy="488950"/>
          </a:xfrm>
          <a:prstGeom prst="rect">
            <a:avLst/>
          </a:prstGeom>
          <a:noFill/>
          <a:ln>
            <a:noFill/>
          </a:ln>
        </p:spPr>
        <p:txBody>
          <a:bodyPr anchorCtr="0" anchor="b" bIns="45900" lIns="91825" spcFirstLastPara="1" rIns="91825" wrap="square" tIns="459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p78: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575" name="Google Shape;1575;p78:notes"/>
          <p:cNvSpPr/>
          <p:nvPr>
            <p:ph idx="2" type="sldImg"/>
          </p:nvPr>
        </p:nvSpPr>
        <p:spPr>
          <a:xfrm>
            <a:off x="920750" y="733425"/>
            <a:ext cx="4887913"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6" name="Google Shape;1576;p78:notes"/>
          <p:cNvSpPr txBox="1"/>
          <p:nvPr>
            <p:ph idx="1" type="body"/>
          </p:nvPr>
        </p:nvSpPr>
        <p:spPr>
          <a:xfrm>
            <a:off x="673100" y="4643437"/>
            <a:ext cx="5378450" cy="4397375"/>
          </a:xfrm>
          <a:prstGeom prst="rect">
            <a:avLst/>
          </a:prstGeom>
          <a:noFill/>
          <a:ln>
            <a:noFill/>
          </a:ln>
        </p:spPr>
        <p:txBody>
          <a:bodyPr anchorCtr="0" anchor="t" bIns="45900" lIns="91825" spcFirstLastPara="1" rIns="91825" wrap="square" tIns="459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
        <p:nvSpPr>
          <p:cNvPr id="1577" name="Google Shape;1577;p78:notes"/>
          <p:cNvSpPr txBox="1"/>
          <p:nvPr/>
        </p:nvSpPr>
        <p:spPr>
          <a:xfrm>
            <a:off x="3808413" y="9283700"/>
            <a:ext cx="2914650" cy="488950"/>
          </a:xfrm>
          <a:prstGeom prst="rect">
            <a:avLst/>
          </a:prstGeom>
          <a:noFill/>
          <a:ln>
            <a:noFill/>
          </a:ln>
        </p:spPr>
        <p:txBody>
          <a:bodyPr anchorCtr="0" anchor="b" bIns="45900" lIns="91825" spcFirstLastPara="1" rIns="91825" wrap="square" tIns="459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p79:notes"/>
          <p:cNvSpPr txBox="1"/>
          <p:nvPr>
            <p:ph idx="1" type="body"/>
          </p:nvPr>
        </p:nvSpPr>
        <p:spPr>
          <a:xfrm>
            <a:off x="686448" y="4344036"/>
            <a:ext cx="5485200" cy="41139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88" name="Google Shape;1588;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8: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849" name="Google Shape;849;p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p80: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597" name="Google Shape;1597;p80:notes"/>
          <p:cNvSpPr/>
          <p:nvPr>
            <p:ph idx="2" type="sldImg"/>
          </p:nvPr>
        </p:nvSpPr>
        <p:spPr>
          <a:xfrm>
            <a:off x="920750" y="733425"/>
            <a:ext cx="4887913"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98" name="Google Shape;1598;p80:notes"/>
          <p:cNvSpPr txBox="1"/>
          <p:nvPr>
            <p:ph idx="1" type="body"/>
          </p:nvPr>
        </p:nvSpPr>
        <p:spPr>
          <a:xfrm>
            <a:off x="673100" y="4643437"/>
            <a:ext cx="5378450" cy="4397375"/>
          </a:xfrm>
          <a:prstGeom prst="rect">
            <a:avLst/>
          </a:prstGeom>
          <a:noFill/>
          <a:ln>
            <a:noFill/>
          </a:ln>
        </p:spPr>
        <p:txBody>
          <a:bodyPr anchorCtr="0" anchor="t" bIns="45900" lIns="91825" spcFirstLastPara="1" rIns="91825" wrap="square" tIns="459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
        <p:nvSpPr>
          <p:cNvPr id="1599" name="Google Shape;1599;p80:notes"/>
          <p:cNvSpPr txBox="1"/>
          <p:nvPr/>
        </p:nvSpPr>
        <p:spPr>
          <a:xfrm>
            <a:off x="3808413" y="9283700"/>
            <a:ext cx="2914650" cy="488950"/>
          </a:xfrm>
          <a:prstGeom prst="rect">
            <a:avLst/>
          </a:prstGeom>
          <a:noFill/>
          <a:ln>
            <a:noFill/>
          </a:ln>
        </p:spPr>
        <p:txBody>
          <a:bodyPr anchorCtr="0" anchor="b" bIns="45900" lIns="91825" spcFirstLastPara="1" rIns="91825" wrap="square" tIns="459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p81:notes"/>
          <p:cNvSpPr txBox="1"/>
          <p:nvPr>
            <p:ph idx="1" type="body"/>
          </p:nvPr>
        </p:nvSpPr>
        <p:spPr>
          <a:xfrm>
            <a:off x="686448" y="4344036"/>
            <a:ext cx="5485200" cy="41139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609" name="Google Shape;1609;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p82: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618" name="Google Shape;1618;p82:notes"/>
          <p:cNvSpPr/>
          <p:nvPr>
            <p:ph idx="2" type="sldImg"/>
          </p:nvPr>
        </p:nvSpPr>
        <p:spPr>
          <a:xfrm>
            <a:off x="920750" y="733425"/>
            <a:ext cx="4887913"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9" name="Google Shape;1619;p82:notes"/>
          <p:cNvSpPr txBox="1"/>
          <p:nvPr>
            <p:ph idx="1" type="body"/>
          </p:nvPr>
        </p:nvSpPr>
        <p:spPr>
          <a:xfrm>
            <a:off x="673100" y="4643437"/>
            <a:ext cx="5378450" cy="4397375"/>
          </a:xfrm>
          <a:prstGeom prst="rect">
            <a:avLst/>
          </a:prstGeom>
          <a:noFill/>
          <a:ln>
            <a:noFill/>
          </a:ln>
        </p:spPr>
        <p:txBody>
          <a:bodyPr anchorCtr="0" anchor="t" bIns="45900" lIns="91825" spcFirstLastPara="1" rIns="91825" wrap="square" tIns="459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
        <p:nvSpPr>
          <p:cNvPr id="1620" name="Google Shape;1620;p82:notes"/>
          <p:cNvSpPr txBox="1"/>
          <p:nvPr/>
        </p:nvSpPr>
        <p:spPr>
          <a:xfrm>
            <a:off x="3808413" y="9283700"/>
            <a:ext cx="2914650" cy="488950"/>
          </a:xfrm>
          <a:prstGeom prst="rect">
            <a:avLst/>
          </a:prstGeom>
          <a:noFill/>
          <a:ln>
            <a:noFill/>
          </a:ln>
        </p:spPr>
        <p:txBody>
          <a:bodyPr anchorCtr="0" anchor="b" bIns="45900" lIns="91825" spcFirstLastPara="1" rIns="91825" wrap="square" tIns="459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p83: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630" name="Google Shape;1630;p83:notes"/>
          <p:cNvSpPr/>
          <p:nvPr>
            <p:ph idx="2" type="sldImg"/>
          </p:nvPr>
        </p:nvSpPr>
        <p:spPr>
          <a:xfrm>
            <a:off x="920750" y="733425"/>
            <a:ext cx="4887913"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1" name="Google Shape;1631;p83:notes"/>
          <p:cNvSpPr txBox="1"/>
          <p:nvPr>
            <p:ph idx="1" type="body"/>
          </p:nvPr>
        </p:nvSpPr>
        <p:spPr>
          <a:xfrm>
            <a:off x="673100" y="4643437"/>
            <a:ext cx="5378450" cy="4397375"/>
          </a:xfrm>
          <a:prstGeom prst="rect">
            <a:avLst/>
          </a:prstGeom>
          <a:noFill/>
          <a:ln>
            <a:noFill/>
          </a:ln>
        </p:spPr>
        <p:txBody>
          <a:bodyPr anchorCtr="0" anchor="t" bIns="45900" lIns="91825" spcFirstLastPara="1" rIns="91825" wrap="square" tIns="459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
        <p:nvSpPr>
          <p:cNvPr id="1632" name="Google Shape;1632;p83:notes"/>
          <p:cNvSpPr txBox="1"/>
          <p:nvPr/>
        </p:nvSpPr>
        <p:spPr>
          <a:xfrm>
            <a:off x="3808413" y="9283700"/>
            <a:ext cx="2914650" cy="488950"/>
          </a:xfrm>
          <a:prstGeom prst="rect">
            <a:avLst/>
          </a:prstGeom>
          <a:noFill/>
          <a:ln>
            <a:noFill/>
          </a:ln>
        </p:spPr>
        <p:txBody>
          <a:bodyPr anchorCtr="0" anchor="b" bIns="45900" lIns="91825" spcFirstLastPara="1" rIns="91825" wrap="square" tIns="459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p84: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642" name="Google Shape;1642;p84:notes"/>
          <p:cNvSpPr/>
          <p:nvPr>
            <p:ph idx="2" type="sldImg"/>
          </p:nvPr>
        </p:nvSpPr>
        <p:spPr>
          <a:xfrm>
            <a:off x="920750" y="733425"/>
            <a:ext cx="4887913"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43" name="Google Shape;1643;p84:notes"/>
          <p:cNvSpPr txBox="1"/>
          <p:nvPr>
            <p:ph idx="1" type="body"/>
          </p:nvPr>
        </p:nvSpPr>
        <p:spPr>
          <a:xfrm>
            <a:off x="673100" y="4643437"/>
            <a:ext cx="5378450" cy="4397375"/>
          </a:xfrm>
          <a:prstGeom prst="rect">
            <a:avLst/>
          </a:prstGeom>
          <a:noFill/>
          <a:ln>
            <a:noFill/>
          </a:ln>
        </p:spPr>
        <p:txBody>
          <a:bodyPr anchorCtr="0" anchor="t" bIns="45900" lIns="91825" spcFirstLastPara="1" rIns="91825" wrap="square" tIns="459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
        <p:nvSpPr>
          <p:cNvPr id="1644" name="Google Shape;1644;p84:notes"/>
          <p:cNvSpPr txBox="1"/>
          <p:nvPr/>
        </p:nvSpPr>
        <p:spPr>
          <a:xfrm>
            <a:off x="3808413" y="9283700"/>
            <a:ext cx="2914650" cy="488950"/>
          </a:xfrm>
          <a:prstGeom prst="rect">
            <a:avLst/>
          </a:prstGeom>
          <a:noFill/>
          <a:ln>
            <a:noFill/>
          </a:ln>
        </p:spPr>
        <p:txBody>
          <a:bodyPr anchorCtr="0" anchor="b" bIns="45900" lIns="91825" spcFirstLastPara="1" rIns="91825" wrap="square" tIns="459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p85: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1654" name="Google Shape;1654;p85:notes"/>
          <p:cNvSpPr/>
          <p:nvPr>
            <p:ph idx="2" type="sldImg"/>
          </p:nvPr>
        </p:nvSpPr>
        <p:spPr>
          <a:xfrm>
            <a:off x="920750" y="733425"/>
            <a:ext cx="4887913"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55" name="Google Shape;1655;p85:notes"/>
          <p:cNvSpPr txBox="1"/>
          <p:nvPr>
            <p:ph idx="1" type="body"/>
          </p:nvPr>
        </p:nvSpPr>
        <p:spPr>
          <a:xfrm>
            <a:off x="673100" y="4643437"/>
            <a:ext cx="5378450" cy="4397375"/>
          </a:xfrm>
          <a:prstGeom prst="rect">
            <a:avLst/>
          </a:prstGeom>
          <a:noFill/>
          <a:ln>
            <a:noFill/>
          </a:ln>
        </p:spPr>
        <p:txBody>
          <a:bodyPr anchorCtr="0" anchor="t" bIns="45900" lIns="91825" spcFirstLastPara="1" rIns="91825" wrap="square" tIns="459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latin typeface="Arial"/>
              <a:ea typeface="Arial"/>
              <a:cs typeface="Arial"/>
              <a:sym typeface="Arial"/>
            </a:endParaRPr>
          </a:p>
        </p:txBody>
      </p:sp>
      <p:sp>
        <p:nvSpPr>
          <p:cNvPr id="1656" name="Google Shape;1656;p85:notes"/>
          <p:cNvSpPr txBox="1"/>
          <p:nvPr/>
        </p:nvSpPr>
        <p:spPr>
          <a:xfrm>
            <a:off x="3808413" y="9283700"/>
            <a:ext cx="2914650" cy="488950"/>
          </a:xfrm>
          <a:prstGeom prst="rect">
            <a:avLst/>
          </a:prstGeom>
          <a:noFill/>
          <a:ln>
            <a:noFill/>
          </a:ln>
        </p:spPr>
        <p:txBody>
          <a:bodyPr anchorCtr="0" anchor="b" bIns="45900" lIns="91825" spcFirstLastPara="1" rIns="91825" wrap="square" tIns="459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cc1e19902d_0_0:notes"/>
          <p:cNvSpPr txBox="1"/>
          <p:nvPr>
            <p:ph idx="1" type="body"/>
          </p:nvPr>
        </p:nvSpPr>
        <p:spPr>
          <a:xfrm>
            <a:off x="673100" y="4643437"/>
            <a:ext cx="5378400" cy="43974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666" name="Google Shape;1666;gcc1e19902d_0_0:notes"/>
          <p:cNvSpPr/>
          <p:nvPr>
            <p:ph idx="2" type="sldImg"/>
          </p:nvPr>
        </p:nvSpPr>
        <p:spPr>
          <a:xfrm>
            <a:off x="919163" y="733425"/>
            <a:ext cx="4886400" cy="3665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p87: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675" name="Google Shape;1675;p8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859" name="Google Shape;859;p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29" name="Shape 29"/>
        <p:cNvGrpSpPr/>
        <p:nvPr/>
      </p:nvGrpSpPr>
      <p:grpSpPr>
        <a:xfrm>
          <a:off x="0" y="0"/>
          <a:ext cx="0" cy="0"/>
          <a:chOff x="0" y="0"/>
          <a:chExt cx="0" cy="0"/>
        </a:xfrm>
      </p:grpSpPr>
      <p:sp>
        <p:nvSpPr>
          <p:cNvPr id="30" name="Google Shape;30;p2"/>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32" name="Google Shape;32;p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99" name="Shape 99"/>
        <p:cNvGrpSpPr/>
        <p:nvPr/>
      </p:nvGrpSpPr>
      <p:grpSpPr>
        <a:xfrm>
          <a:off x="0" y="0"/>
          <a:ext cx="0" cy="0"/>
          <a:chOff x="0" y="0"/>
          <a:chExt cx="0" cy="0"/>
        </a:xfrm>
      </p:grpSpPr>
      <p:sp>
        <p:nvSpPr>
          <p:cNvPr id="100" name="Google Shape;100;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2"/>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02" name="Google Shape;102;p12"/>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03" name="Google Shape;103;p12"/>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04" name="Google Shape;104;p12"/>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05" name="Google Shape;105;p1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p1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108" name="Shape 108"/>
        <p:cNvGrpSpPr/>
        <p:nvPr/>
      </p:nvGrpSpPr>
      <p:grpSpPr>
        <a:xfrm>
          <a:off x="0" y="0"/>
          <a:ext cx="0" cy="0"/>
          <a:chOff x="0" y="0"/>
          <a:chExt cx="0" cy="0"/>
        </a:xfrm>
      </p:grpSpPr>
      <p:sp>
        <p:nvSpPr>
          <p:cNvPr id="109" name="Google Shape;109;p1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3"/>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11" name="Google Shape;111;p13"/>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12" name="Google Shape;112;p1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14" name="Google Shape;114;p1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115" name="Shape 115"/>
        <p:cNvGrpSpPr/>
        <p:nvPr/>
      </p:nvGrpSpPr>
      <p:grpSpPr>
        <a:xfrm>
          <a:off x="0" y="0"/>
          <a:ext cx="0" cy="0"/>
          <a:chOff x="0" y="0"/>
          <a:chExt cx="0" cy="0"/>
        </a:xfrm>
      </p:grpSpPr>
      <p:sp>
        <p:nvSpPr>
          <p:cNvPr id="116" name="Google Shape;116;p14"/>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4"/>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118" name="Google Shape;118;p1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20" name="Google Shape;120;p1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137" name="Shape 137"/>
        <p:cNvGrpSpPr/>
        <p:nvPr/>
      </p:nvGrpSpPr>
      <p:grpSpPr>
        <a:xfrm>
          <a:off x="0" y="0"/>
          <a:ext cx="0" cy="0"/>
          <a:chOff x="0" y="0"/>
          <a:chExt cx="0" cy="0"/>
        </a:xfrm>
      </p:grpSpPr>
      <p:sp>
        <p:nvSpPr>
          <p:cNvPr id="138" name="Google Shape;138;p1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1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40" name="Google Shape;140;p1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42" name="Google Shape;142;p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143" name="Shape 143"/>
        <p:cNvGrpSpPr/>
        <p:nvPr/>
      </p:nvGrpSpPr>
      <p:grpSpPr>
        <a:xfrm>
          <a:off x="0" y="0"/>
          <a:ext cx="0" cy="0"/>
          <a:chOff x="0" y="0"/>
          <a:chExt cx="0" cy="0"/>
        </a:xfrm>
      </p:grpSpPr>
      <p:sp>
        <p:nvSpPr>
          <p:cNvPr id="144" name="Google Shape;144;p1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1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46" name="Google Shape;146;p1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147" name="Shape 147"/>
        <p:cNvGrpSpPr/>
        <p:nvPr/>
      </p:nvGrpSpPr>
      <p:grpSpPr>
        <a:xfrm>
          <a:off x="0" y="0"/>
          <a:ext cx="0" cy="0"/>
          <a:chOff x="0" y="0"/>
          <a:chExt cx="0" cy="0"/>
        </a:xfrm>
      </p:grpSpPr>
      <p:grpSp>
        <p:nvGrpSpPr>
          <p:cNvPr id="148" name="Google Shape;148;p18"/>
          <p:cNvGrpSpPr/>
          <p:nvPr/>
        </p:nvGrpSpPr>
        <p:grpSpPr>
          <a:xfrm>
            <a:off x="0" y="0"/>
            <a:ext cx="9144000" cy="6858000"/>
            <a:chOff x="0" y="0"/>
            <a:chExt cx="5760" cy="4320"/>
          </a:xfrm>
        </p:grpSpPr>
        <p:sp>
          <p:nvSpPr>
            <p:cNvPr id="149" name="Google Shape;149;p18"/>
            <p:cNvSpPr/>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0" name="Google Shape;150;p18"/>
            <p:cNvSpPr/>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51" name="Google Shape;151;p18"/>
            <p:cNvGrpSpPr/>
            <p:nvPr/>
          </p:nvGrpSpPr>
          <p:grpSpPr>
            <a:xfrm>
              <a:off x="0" y="672"/>
              <a:ext cx="1806" cy="1989"/>
              <a:chOff x="0" y="672"/>
              <a:chExt cx="1806" cy="1989"/>
            </a:xfrm>
          </p:grpSpPr>
          <p:sp>
            <p:nvSpPr>
              <p:cNvPr id="152" name="Google Shape;152;p18"/>
              <p:cNvSpPr/>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3" name="Google Shape;153;p18"/>
              <p:cNvSpPr/>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4" name="Google Shape;154;p18"/>
              <p:cNvSpPr/>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5" name="Google Shape;155;p18"/>
              <p:cNvSpPr/>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6" name="Google Shape;156;p18"/>
              <p:cNvSpPr/>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7" name="Google Shape;157;p18"/>
              <p:cNvSpPr/>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8" name="Google Shape;158;p18"/>
              <p:cNvSpPr/>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9" name="Google Shape;159;p18"/>
              <p:cNvSpPr/>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0" name="Google Shape;160;p18"/>
              <p:cNvSpPr/>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61" name="Google Shape;161;p18"/>
              <p:cNvSpPr/>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162" name="Google Shape;162;p18"/>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18"/>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164" name="Google Shape;164;p18"/>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1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p1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167" name="Shape 167"/>
        <p:cNvGrpSpPr/>
        <p:nvPr/>
      </p:nvGrpSpPr>
      <p:grpSpPr>
        <a:xfrm>
          <a:off x="0" y="0"/>
          <a:ext cx="0" cy="0"/>
          <a:chOff x="0" y="0"/>
          <a:chExt cx="0" cy="0"/>
        </a:xfrm>
      </p:grpSpPr>
      <p:sp>
        <p:nvSpPr>
          <p:cNvPr id="168" name="Google Shape;168;p1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1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170" name="Google Shape;170;p1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1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72" name="Google Shape;172;p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173" name="Shape 173"/>
        <p:cNvGrpSpPr/>
        <p:nvPr/>
      </p:nvGrpSpPr>
      <p:grpSpPr>
        <a:xfrm>
          <a:off x="0" y="0"/>
          <a:ext cx="0" cy="0"/>
          <a:chOff x="0" y="0"/>
          <a:chExt cx="0" cy="0"/>
        </a:xfrm>
      </p:grpSpPr>
      <p:sp>
        <p:nvSpPr>
          <p:cNvPr id="174" name="Google Shape;174;p2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20"/>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76" name="Google Shape;176;p20"/>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77" name="Google Shape;177;p2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2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79" name="Google Shape;179;p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180" name="Shape 180"/>
        <p:cNvGrpSpPr/>
        <p:nvPr/>
      </p:nvGrpSpPr>
      <p:grpSpPr>
        <a:xfrm>
          <a:off x="0" y="0"/>
          <a:ext cx="0" cy="0"/>
          <a:chOff x="0" y="0"/>
          <a:chExt cx="0" cy="0"/>
        </a:xfrm>
      </p:grpSpPr>
      <p:sp>
        <p:nvSpPr>
          <p:cNvPr id="181" name="Google Shape;181;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2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83" name="Google Shape;183;p2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84" name="Google Shape;184;p2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85" name="Google Shape;185;p2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86" name="Google Shape;186;p2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2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88" name="Google Shape;188;p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189" name="Shape 189"/>
        <p:cNvGrpSpPr/>
        <p:nvPr/>
      </p:nvGrpSpPr>
      <p:grpSpPr>
        <a:xfrm>
          <a:off x="0" y="0"/>
          <a:ext cx="0" cy="0"/>
          <a:chOff x="0" y="0"/>
          <a:chExt cx="0" cy="0"/>
        </a:xfrm>
      </p:grpSpPr>
      <p:sp>
        <p:nvSpPr>
          <p:cNvPr id="190" name="Google Shape;190;p2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2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2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93" name="Google Shape;193;p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51" name="Shape 51"/>
        <p:cNvGrpSpPr/>
        <p:nvPr/>
      </p:nvGrpSpPr>
      <p:grpSpPr>
        <a:xfrm>
          <a:off x="0" y="0"/>
          <a:ext cx="0" cy="0"/>
          <a:chOff x="0" y="0"/>
          <a:chExt cx="0" cy="0"/>
        </a:xfrm>
      </p:grpSpPr>
      <p:sp>
        <p:nvSpPr>
          <p:cNvPr id="52" name="Google Shape;52;p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4" name="Google Shape;54;p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6" name="Google Shape;56;p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194" name="Shape 194"/>
        <p:cNvGrpSpPr/>
        <p:nvPr/>
      </p:nvGrpSpPr>
      <p:grpSpPr>
        <a:xfrm>
          <a:off x="0" y="0"/>
          <a:ext cx="0" cy="0"/>
          <a:chOff x="0" y="0"/>
          <a:chExt cx="0" cy="0"/>
        </a:xfrm>
      </p:grpSpPr>
      <p:sp>
        <p:nvSpPr>
          <p:cNvPr id="195" name="Google Shape;195;p2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p2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197" name="Google Shape;197;p2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98" name="Google Shape;198;p2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p2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00" name="Google Shape;200;p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201" name="Shape 201"/>
        <p:cNvGrpSpPr/>
        <p:nvPr/>
      </p:nvGrpSpPr>
      <p:grpSpPr>
        <a:xfrm>
          <a:off x="0" y="0"/>
          <a:ext cx="0" cy="0"/>
          <a:chOff x="0" y="0"/>
          <a:chExt cx="0" cy="0"/>
        </a:xfrm>
      </p:grpSpPr>
      <p:sp>
        <p:nvSpPr>
          <p:cNvPr id="202" name="Google Shape;202;p2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24"/>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204" name="Google Shape;204;p2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205" name="Google Shape;205;p2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 name="Google Shape;206;p2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07" name="Google Shape;207;p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208" name="Shape 208"/>
        <p:cNvGrpSpPr/>
        <p:nvPr/>
      </p:nvGrpSpPr>
      <p:grpSpPr>
        <a:xfrm>
          <a:off x="0" y="0"/>
          <a:ext cx="0" cy="0"/>
          <a:chOff x="0" y="0"/>
          <a:chExt cx="0" cy="0"/>
        </a:xfrm>
      </p:grpSpPr>
      <p:sp>
        <p:nvSpPr>
          <p:cNvPr id="209" name="Google Shape;209;p2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 name="Google Shape;210;p25"/>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11" name="Google Shape;211;p2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p2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13" name="Google Shape;213;p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214" name="Shape 214"/>
        <p:cNvGrpSpPr/>
        <p:nvPr/>
      </p:nvGrpSpPr>
      <p:grpSpPr>
        <a:xfrm>
          <a:off x="0" y="0"/>
          <a:ext cx="0" cy="0"/>
          <a:chOff x="0" y="0"/>
          <a:chExt cx="0" cy="0"/>
        </a:xfrm>
      </p:grpSpPr>
      <p:sp>
        <p:nvSpPr>
          <p:cNvPr id="215" name="Google Shape;215;p26"/>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26"/>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17" name="Google Shape;217;p2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8" name="Google Shape;218;p2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19" name="Google Shape;219;p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220" name="Shape 220"/>
        <p:cNvGrpSpPr/>
        <p:nvPr/>
      </p:nvGrpSpPr>
      <p:grpSpPr>
        <a:xfrm>
          <a:off x="0" y="0"/>
          <a:ext cx="0" cy="0"/>
          <a:chOff x="0" y="0"/>
          <a:chExt cx="0" cy="0"/>
        </a:xfrm>
      </p:grpSpPr>
      <p:sp>
        <p:nvSpPr>
          <p:cNvPr id="221" name="Google Shape;221;p2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 name="Google Shape;222;p27"/>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23" name="Google Shape;223;p27"/>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24" name="Google Shape;224;p2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5" name="Google Shape;225;p2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26" name="Google Shape;226;p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243" name="Shape 243"/>
        <p:cNvGrpSpPr/>
        <p:nvPr/>
      </p:nvGrpSpPr>
      <p:grpSpPr>
        <a:xfrm>
          <a:off x="0" y="0"/>
          <a:ext cx="0" cy="0"/>
          <a:chOff x="0" y="0"/>
          <a:chExt cx="0" cy="0"/>
        </a:xfrm>
      </p:grpSpPr>
      <p:grpSp>
        <p:nvGrpSpPr>
          <p:cNvPr id="244" name="Google Shape;244;p29"/>
          <p:cNvGrpSpPr/>
          <p:nvPr/>
        </p:nvGrpSpPr>
        <p:grpSpPr>
          <a:xfrm>
            <a:off x="0" y="0"/>
            <a:ext cx="9144000" cy="6858000"/>
            <a:chOff x="0" y="0"/>
            <a:chExt cx="5760" cy="4320"/>
          </a:xfrm>
        </p:grpSpPr>
        <p:sp>
          <p:nvSpPr>
            <p:cNvPr id="245" name="Google Shape;245;p29"/>
            <p:cNvSpPr/>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6" name="Google Shape;246;p29"/>
            <p:cNvSpPr/>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47" name="Google Shape;247;p29"/>
            <p:cNvGrpSpPr/>
            <p:nvPr/>
          </p:nvGrpSpPr>
          <p:grpSpPr>
            <a:xfrm>
              <a:off x="0" y="672"/>
              <a:ext cx="1806" cy="1989"/>
              <a:chOff x="0" y="672"/>
              <a:chExt cx="1806" cy="1989"/>
            </a:xfrm>
          </p:grpSpPr>
          <p:sp>
            <p:nvSpPr>
              <p:cNvPr id="248" name="Google Shape;248;p29"/>
              <p:cNvSpPr/>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9" name="Google Shape;249;p29"/>
              <p:cNvSpPr/>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0" name="Google Shape;250;p29"/>
              <p:cNvSpPr/>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1" name="Google Shape;251;p29"/>
              <p:cNvSpPr/>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2" name="Google Shape;252;p29"/>
              <p:cNvSpPr/>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3" name="Google Shape;253;p29"/>
              <p:cNvSpPr/>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4" name="Google Shape;254;p29"/>
              <p:cNvSpPr/>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5" name="Google Shape;255;p29"/>
              <p:cNvSpPr/>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6" name="Google Shape;256;p29"/>
              <p:cNvSpPr/>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7" name="Google Shape;257;p29"/>
              <p:cNvSpPr/>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258" name="Google Shape;258;p29"/>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9" name="Google Shape;259;p29"/>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260" name="Google Shape;260;p2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 name="Google Shape;261;p2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2" name="Google Shape;262;p2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63" name="Shape 263"/>
        <p:cNvGrpSpPr/>
        <p:nvPr/>
      </p:nvGrpSpPr>
      <p:grpSpPr>
        <a:xfrm>
          <a:off x="0" y="0"/>
          <a:ext cx="0" cy="0"/>
          <a:chOff x="0" y="0"/>
          <a:chExt cx="0" cy="0"/>
        </a:xfrm>
      </p:grpSpPr>
      <p:sp>
        <p:nvSpPr>
          <p:cNvPr id="264" name="Google Shape;264;p3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5" name="Google Shape;265;p30"/>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66" name="Google Shape;266;p3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7" name="Google Shape;267;p3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68" name="Google Shape;268;p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269" name="Shape 269"/>
        <p:cNvGrpSpPr/>
        <p:nvPr/>
      </p:nvGrpSpPr>
      <p:grpSpPr>
        <a:xfrm>
          <a:off x="0" y="0"/>
          <a:ext cx="0" cy="0"/>
          <a:chOff x="0" y="0"/>
          <a:chExt cx="0" cy="0"/>
        </a:xfrm>
      </p:grpSpPr>
      <p:sp>
        <p:nvSpPr>
          <p:cNvPr id="270" name="Google Shape;270;p3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1" name="Google Shape;271;p3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272" name="Google Shape;272;p3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3" name="Google Shape;273;p3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74" name="Google Shape;274;p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275" name="Shape 275"/>
        <p:cNvGrpSpPr/>
        <p:nvPr/>
      </p:nvGrpSpPr>
      <p:grpSpPr>
        <a:xfrm>
          <a:off x="0" y="0"/>
          <a:ext cx="0" cy="0"/>
          <a:chOff x="0" y="0"/>
          <a:chExt cx="0" cy="0"/>
        </a:xfrm>
      </p:grpSpPr>
      <p:sp>
        <p:nvSpPr>
          <p:cNvPr id="276" name="Google Shape;276;p3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 name="Google Shape;277;p32"/>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278" name="Google Shape;278;p32"/>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279" name="Google Shape;279;p3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0" name="Google Shape;280;p3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81" name="Google Shape;281;p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282" name="Shape 282"/>
        <p:cNvGrpSpPr/>
        <p:nvPr/>
      </p:nvGrpSpPr>
      <p:grpSpPr>
        <a:xfrm>
          <a:off x="0" y="0"/>
          <a:ext cx="0" cy="0"/>
          <a:chOff x="0" y="0"/>
          <a:chExt cx="0" cy="0"/>
        </a:xfrm>
      </p:grpSpPr>
      <p:sp>
        <p:nvSpPr>
          <p:cNvPr id="283" name="Google Shape;283;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4" name="Google Shape;284;p3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285" name="Google Shape;285;p3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286" name="Google Shape;286;p3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287" name="Google Shape;287;p3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288" name="Google Shape;288;p3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9" name="Google Shape;289;p3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90" name="Google Shape;290;p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57" name="Shape 57"/>
        <p:cNvGrpSpPr/>
        <p:nvPr/>
      </p:nvGrpSpPr>
      <p:grpSpPr>
        <a:xfrm>
          <a:off x="0" y="0"/>
          <a:ext cx="0" cy="0"/>
          <a:chOff x="0" y="0"/>
          <a:chExt cx="0" cy="0"/>
        </a:xfrm>
      </p:grpSpPr>
      <p:sp>
        <p:nvSpPr>
          <p:cNvPr id="58" name="Google Shape;58;p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5"/>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0" name="Google Shape;60;p5"/>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1" name="Google Shape;61;p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291" name="Shape 291"/>
        <p:cNvGrpSpPr/>
        <p:nvPr/>
      </p:nvGrpSpPr>
      <p:grpSpPr>
        <a:xfrm>
          <a:off x="0" y="0"/>
          <a:ext cx="0" cy="0"/>
          <a:chOff x="0" y="0"/>
          <a:chExt cx="0" cy="0"/>
        </a:xfrm>
      </p:grpSpPr>
      <p:sp>
        <p:nvSpPr>
          <p:cNvPr id="292" name="Google Shape;292;p3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3" name="Google Shape;293;p3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4" name="Google Shape;294;p3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95" name="Google Shape;295;p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296" name="Shape 296"/>
        <p:cNvGrpSpPr/>
        <p:nvPr/>
      </p:nvGrpSpPr>
      <p:grpSpPr>
        <a:xfrm>
          <a:off x="0" y="0"/>
          <a:ext cx="0" cy="0"/>
          <a:chOff x="0" y="0"/>
          <a:chExt cx="0" cy="0"/>
        </a:xfrm>
      </p:grpSpPr>
      <p:sp>
        <p:nvSpPr>
          <p:cNvPr id="297" name="Google Shape;297;p3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8" name="Google Shape;298;p3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299" name="Google Shape;299;p3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300" name="Google Shape;300;p3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1" name="Google Shape;301;p3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02" name="Google Shape;302;p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303" name="Shape 303"/>
        <p:cNvGrpSpPr/>
        <p:nvPr/>
      </p:nvGrpSpPr>
      <p:grpSpPr>
        <a:xfrm>
          <a:off x="0" y="0"/>
          <a:ext cx="0" cy="0"/>
          <a:chOff x="0" y="0"/>
          <a:chExt cx="0" cy="0"/>
        </a:xfrm>
      </p:grpSpPr>
      <p:sp>
        <p:nvSpPr>
          <p:cNvPr id="304" name="Google Shape;304;p3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5" name="Google Shape;305;p36"/>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306" name="Google Shape;306;p3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307" name="Google Shape;307;p3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8" name="Google Shape;308;p3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09" name="Google Shape;309;p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310" name="Shape 310"/>
        <p:cNvGrpSpPr/>
        <p:nvPr/>
      </p:nvGrpSpPr>
      <p:grpSpPr>
        <a:xfrm>
          <a:off x="0" y="0"/>
          <a:ext cx="0" cy="0"/>
          <a:chOff x="0" y="0"/>
          <a:chExt cx="0" cy="0"/>
        </a:xfrm>
      </p:grpSpPr>
      <p:sp>
        <p:nvSpPr>
          <p:cNvPr id="311" name="Google Shape;311;p3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2" name="Google Shape;312;p37"/>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13" name="Google Shape;313;p3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4" name="Google Shape;314;p3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15" name="Google Shape;315;p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316" name="Shape 316"/>
        <p:cNvGrpSpPr/>
        <p:nvPr/>
      </p:nvGrpSpPr>
      <p:grpSpPr>
        <a:xfrm>
          <a:off x="0" y="0"/>
          <a:ext cx="0" cy="0"/>
          <a:chOff x="0" y="0"/>
          <a:chExt cx="0" cy="0"/>
        </a:xfrm>
      </p:grpSpPr>
      <p:sp>
        <p:nvSpPr>
          <p:cNvPr id="317" name="Google Shape;317;p38"/>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8" name="Google Shape;318;p38"/>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19" name="Google Shape;319;p3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0" name="Google Shape;320;p3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21" name="Google Shape;321;p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322" name="Shape 322"/>
        <p:cNvGrpSpPr/>
        <p:nvPr/>
      </p:nvGrpSpPr>
      <p:grpSpPr>
        <a:xfrm>
          <a:off x="0" y="0"/>
          <a:ext cx="0" cy="0"/>
          <a:chOff x="0" y="0"/>
          <a:chExt cx="0" cy="0"/>
        </a:xfrm>
      </p:grpSpPr>
      <p:sp>
        <p:nvSpPr>
          <p:cNvPr id="323" name="Google Shape;323;p3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4" name="Google Shape;324;p39"/>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25" name="Google Shape;325;p39"/>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26" name="Google Shape;326;p3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7" name="Google Shape;327;p3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28" name="Google Shape;328;p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345" name="Shape 345"/>
        <p:cNvGrpSpPr/>
        <p:nvPr/>
      </p:nvGrpSpPr>
      <p:grpSpPr>
        <a:xfrm>
          <a:off x="0" y="0"/>
          <a:ext cx="0" cy="0"/>
          <a:chOff x="0" y="0"/>
          <a:chExt cx="0" cy="0"/>
        </a:xfrm>
      </p:grpSpPr>
      <p:sp>
        <p:nvSpPr>
          <p:cNvPr id="346" name="Google Shape;346;p4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7" name="Google Shape;347;p4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48" name="Google Shape;348;p4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349" name="Shape 349"/>
        <p:cNvGrpSpPr/>
        <p:nvPr/>
      </p:nvGrpSpPr>
      <p:grpSpPr>
        <a:xfrm>
          <a:off x="0" y="0"/>
          <a:ext cx="0" cy="0"/>
          <a:chOff x="0" y="0"/>
          <a:chExt cx="0" cy="0"/>
        </a:xfrm>
      </p:grpSpPr>
      <p:sp>
        <p:nvSpPr>
          <p:cNvPr id="350" name="Google Shape;350;p4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1" name="Google Shape;351;p42"/>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52" name="Google Shape;352;p4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3" name="Google Shape;353;p4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54" name="Google Shape;354;p4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355" name="Shape 355"/>
        <p:cNvGrpSpPr/>
        <p:nvPr/>
      </p:nvGrpSpPr>
      <p:grpSpPr>
        <a:xfrm>
          <a:off x="0" y="0"/>
          <a:ext cx="0" cy="0"/>
          <a:chOff x="0" y="0"/>
          <a:chExt cx="0" cy="0"/>
        </a:xfrm>
      </p:grpSpPr>
      <p:sp>
        <p:nvSpPr>
          <p:cNvPr id="356" name="Google Shape;356;p4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7" name="Google Shape;357;p43"/>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58" name="Google Shape;358;p43"/>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59" name="Google Shape;359;p4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0" name="Google Shape;360;p4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61" name="Google Shape;361;p4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362" name="Shape 362"/>
        <p:cNvGrpSpPr/>
        <p:nvPr/>
      </p:nvGrpSpPr>
      <p:grpSpPr>
        <a:xfrm>
          <a:off x="0" y="0"/>
          <a:ext cx="0" cy="0"/>
          <a:chOff x="0" y="0"/>
          <a:chExt cx="0" cy="0"/>
        </a:xfrm>
      </p:grpSpPr>
      <p:sp>
        <p:nvSpPr>
          <p:cNvPr id="363" name="Google Shape;363;p44"/>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4" name="Google Shape;364;p44"/>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65" name="Google Shape;365;p4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6" name="Google Shape;366;p4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67" name="Google Shape;367;p4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64" name="Shape 64"/>
        <p:cNvGrpSpPr/>
        <p:nvPr/>
      </p:nvGrpSpPr>
      <p:grpSpPr>
        <a:xfrm>
          <a:off x="0" y="0"/>
          <a:ext cx="0" cy="0"/>
          <a:chOff x="0" y="0"/>
          <a:chExt cx="0" cy="0"/>
        </a:xfrm>
      </p:grpSpPr>
      <p:sp>
        <p:nvSpPr>
          <p:cNvPr id="65" name="Google Shape;65;p6"/>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6"/>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7" name="Google Shape;67;p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9" name="Google Shape;69;p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368" name="Shape 368"/>
        <p:cNvGrpSpPr/>
        <p:nvPr/>
      </p:nvGrpSpPr>
      <p:grpSpPr>
        <a:xfrm>
          <a:off x="0" y="0"/>
          <a:ext cx="0" cy="0"/>
          <a:chOff x="0" y="0"/>
          <a:chExt cx="0" cy="0"/>
        </a:xfrm>
      </p:grpSpPr>
      <p:sp>
        <p:nvSpPr>
          <p:cNvPr id="369" name="Google Shape;369;p4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0" name="Google Shape;370;p45"/>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71" name="Google Shape;371;p4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2" name="Google Shape;372;p4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73" name="Google Shape;373;p4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374" name="Shape 374"/>
        <p:cNvGrpSpPr/>
        <p:nvPr/>
      </p:nvGrpSpPr>
      <p:grpSpPr>
        <a:xfrm>
          <a:off x="0" y="0"/>
          <a:ext cx="0" cy="0"/>
          <a:chOff x="0" y="0"/>
          <a:chExt cx="0" cy="0"/>
        </a:xfrm>
      </p:grpSpPr>
      <p:sp>
        <p:nvSpPr>
          <p:cNvPr id="375" name="Google Shape;375;p46"/>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6" name="Google Shape;376;p46"/>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377" name="Google Shape;377;p46"/>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378" name="Google Shape;378;p4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9" name="Google Shape;379;p4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80" name="Google Shape;380;p4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381" name="Shape 381"/>
        <p:cNvGrpSpPr/>
        <p:nvPr/>
      </p:nvGrpSpPr>
      <p:grpSpPr>
        <a:xfrm>
          <a:off x="0" y="0"/>
          <a:ext cx="0" cy="0"/>
          <a:chOff x="0" y="0"/>
          <a:chExt cx="0" cy="0"/>
        </a:xfrm>
      </p:grpSpPr>
      <p:sp>
        <p:nvSpPr>
          <p:cNvPr id="382" name="Google Shape;382;p47"/>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3" name="Google Shape;383;p47"/>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384" name="Google Shape;384;p47"/>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385" name="Google Shape;385;p4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6" name="Google Shape;386;p4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87" name="Google Shape;387;p4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388" name="Shape 388"/>
        <p:cNvGrpSpPr/>
        <p:nvPr/>
      </p:nvGrpSpPr>
      <p:grpSpPr>
        <a:xfrm>
          <a:off x="0" y="0"/>
          <a:ext cx="0" cy="0"/>
          <a:chOff x="0" y="0"/>
          <a:chExt cx="0" cy="0"/>
        </a:xfrm>
      </p:grpSpPr>
      <p:sp>
        <p:nvSpPr>
          <p:cNvPr id="389" name="Google Shape;389;p4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0" name="Google Shape;390;p4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1" name="Google Shape;391;p4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4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393" name="Shape 393"/>
        <p:cNvGrpSpPr/>
        <p:nvPr/>
      </p:nvGrpSpPr>
      <p:grpSpPr>
        <a:xfrm>
          <a:off x="0" y="0"/>
          <a:ext cx="0" cy="0"/>
          <a:chOff x="0" y="0"/>
          <a:chExt cx="0" cy="0"/>
        </a:xfrm>
      </p:grpSpPr>
      <p:sp>
        <p:nvSpPr>
          <p:cNvPr id="394" name="Google Shape;394;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5" name="Google Shape;395;p49"/>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396" name="Google Shape;396;p49"/>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397" name="Google Shape;397;p49"/>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398" name="Google Shape;398;p49"/>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399" name="Google Shape;399;p4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0" name="Google Shape;400;p4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01" name="Google Shape;401;p4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402" name="Shape 402"/>
        <p:cNvGrpSpPr/>
        <p:nvPr/>
      </p:nvGrpSpPr>
      <p:grpSpPr>
        <a:xfrm>
          <a:off x="0" y="0"/>
          <a:ext cx="0" cy="0"/>
          <a:chOff x="0" y="0"/>
          <a:chExt cx="0" cy="0"/>
        </a:xfrm>
      </p:grpSpPr>
      <p:sp>
        <p:nvSpPr>
          <p:cNvPr id="403" name="Google Shape;403;p5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4" name="Google Shape;404;p50"/>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05" name="Google Shape;405;p50"/>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06" name="Google Shape;406;p5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7" name="Google Shape;407;p5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08" name="Google Shape;408;p5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409" name="Shape 409"/>
        <p:cNvGrpSpPr/>
        <p:nvPr/>
      </p:nvGrpSpPr>
      <p:grpSpPr>
        <a:xfrm>
          <a:off x="0" y="0"/>
          <a:ext cx="0" cy="0"/>
          <a:chOff x="0" y="0"/>
          <a:chExt cx="0" cy="0"/>
        </a:xfrm>
      </p:grpSpPr>
      <p:sp>
        <p:nvSpPr>
          <p:cNvPr id="410" name="Google Shape;410;p51"/>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1" name="Google Shape;411;p51"/>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412" name="Google Shape;412;p5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3" name="Google Shape;413;p5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14" name="Google Shape;414;p5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431" name="Shape 431"/>
        <p:cNvGrpSpPr/>
        <p:nvPr/>
      </p:nvGrpSpPr>
      <p:grpSpPr>
        <a:xfrm>
          <a:off x="0" y="0"/>
          <a:ext cx="0" cy="0"/>
          <a:chOff x="0" y="0"/>
          <a:chExt cx="0" cy="0"/>
        </a:xfrm>
      </p:grpSpPr>
      <p:sp>
        <p:nvSpPr>
          <p:cNvPr id="432" name="Google Shape;432;p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3" name="Google Shape;433;p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34" name="Google Shape;434;p5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435" name="Shape 435"/>
        <p:cNvGrpSpPr/>
        <p:nvPr/>
      </p:nvGrpSpPr>
      <p:grpSpPr>
        <a:xfrm>
          <a:off x="0" y="0"/>
          <a:ext cx="0" cy="0"/>
          <a:chOff x="0" y="0"/>
          <a:chExt cx="0" cy="0"/>
        </a:xfrm>
      </p:grpSpPr>
      <p:sp>
        <p:nvSpPr>
          <p:cNvPr id="436" name="Google Shape;436;p5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7" name="Google Shape;437;p5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38" name="Google Shape;438;p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9" name="Google Shape;439;p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40" name="Google Shape;440;p5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441" name="Shape 441"/>
        <p:cNvGrpSpPr/>
        <p:nvPr/>
      </p:nvGrpSpPr>
      <p:grpSpPr>
        <a:xfrm>
          <a:off x="0" y="0"/>
          <a:ext cx="0" cy="0"/>
          <a:chOff x="0" y="0"/>
          <a:chExt cx="0" cy="0"/>
        </a:xfrm>
      </p:grpSpPr>
      <p:sp>
        <p:nvSpPr>
          <p:cNvPr id="442" name="Google Shape;442;p5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3" name="Google Shape;443;p55"/>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44" name="Google Shape;444;p55"/>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45" name="Google Shape;445;p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6" name="Google Shape;446;p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47" name="Google Shape;447;p5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0" name="Shape 70"/>
        <p:cNvGrpSpPr/>
        <p:nvPr/>
      </p:nvGrpSpPr>
      <p:grpSpPr>
        <a:xfrm>
          <a:off x="0" y="0"/>
          <a:ext cx="0" cy="0"/>
          <a:chOff x="0" y="0"/>
          <a:chExt cx="0" cy="0"/>
        </a:xfrm>
      </p:grpSpPr>
      <p:sp>
        <p:nvSpPr>
          <p:cNvPr id="71" name="Google Shape;71;p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7"/>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3" name="Google Shape;73;p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5" name="Google Shape;75;p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448" name="Shape 448"/>
        <p:cNvGrpSpPr/>
        <p:nvPr/>
      </p:nvGrpSpPr>
      <p:grpSpPr>
        <a:xfrm>
          <a:off x="0" y="0"/>
          <a:ext cx="0" cy="0"/>
          <a:chOff x="0" y="0"/>
          <a:chExt cx="0" cy="0"/>
        </a:xfrm>
      </p:grpSpPr>
      <p:sp>
        <p:nvSpPr>
          <p:cNvPr id="449" name="Google Shape;449;p56"/>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0" name="Google Shape;450;p56"/>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51" name="Google Shape;451;p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2" name="Google Shape;452;p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53" name="Google Shape;453;p5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454" name="Shape 454"/>
        <p:cNvGrpSpPr/>
        <p:nvPr/>
      </p:nvGrpSpPr>
      <p:grpSpPr>
        <a:xfrm>
          <a:off x="0" y="0"/>
          <a:ext cx="0" cy="0"/>
          <a:chOff x="0" y="0"/>
          <a:chExt cx="0" cy="0"/>
        </a:xfrm>
      </p:grpSpPr>
      <p:sp>
        <p:nvSpPr>
          <p:cNvPr id="455" name="Google Shape;455;p5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6" name="Google Shape;456;p57"/>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57" name="Google Shape;457;p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8" name="Google Shape;458;p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59" name="Google Shape;459;p5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460" name="Shape 460"/>
        <p:cNvGrpSpPr/>
        <p:nvPr/>
      </p:nvGrpSpPr>
      <p:grpSpPr>
        <a:xfrm>
          <a:off x="0" y="0"/>
          <a:ext cx="0" cy="0"/>
          <a:chOff x="0" y="0"/>
          <a:chExt cx="0" cy="0"/>
        </a:xfrm>
      </p:grpSpPr>
      <p:sp>
        <p:nvSpPr>
          <p:cNvPr id="461" name="Google Shape;461;p5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2" name="Google Shape;462;p58"/>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463" name="Google Shape;463;p5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464" name="Google Shape;464;p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5" name="Google Shape;465;p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66" name="Google Shape;466;p5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467" name="Shape 467"/>
        <p:cNvGrpSpPr/>
        <p:nvPr/>
      </p:nvGrpSpPr>
      <p:grpSpPr>
        <a:xfrm>
          <a:off x="0" y="0"/>
          <a:ext cx="0" cy="0"/>
          <a:chOff x="0" y="0"/>
          <a:chExt cx="0" cy="0"/>
        </a:xfrm>
      </p:grpSpPr>
      <p:sp>
        <p:nvSpPr>
          <p:cNvPr id="468" name="Google Shape;468;p5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9" name="Google Shape;469;p5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470" name="Google Shape;470;p5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471" name="Google Shape;471;p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2" name="Google Shape;472;p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73" name="Google Shape;473;p5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474" name="Shape 474"/>
        <p:cNvGrpSpPr/>
        <p:nvPr/>
      </p:nvGrpSpPr>
      <p:grpSpPr>
        <a:xfrm>
          <a:off x="0" y="0"/>
          <a:ext cx="0" cy="0"/>
          <a:chOff x="0" y="0"/>
          <a:chExt cx="0" cy="0"/>
        </a:xfrm>
      </p:grpSpPr>
      <p:sp>
        <p:nvSpPr>
          <p:cNvPr id="475" name="Google Shape;475;p6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6" name="Google Shape;476;p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7" name="Google Shape;477;p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78" name="Google Shape;478;p6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479" name="Shape 479"/>
        <p:cNvGrpSpPr/>
        <p:nvPr/>
      </p:nvGrpSpPr>
      <p:grpSpPr>
        <a:xfrm>
          <a:off x="0" y="0"/>
          <a:ext cx="0" cy="0"/>
          <a:chOff x="0" y="0"/>
          <a:chExt cx="0" cy="0"/>
        </a:xfrm>
      </p:grpSpPr>
      <p:sp>
        <p:nvSpPr>
          <p:cNvPr id="480" name="Google Shape;480;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1" name="Google Shape;481;p6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482" name="Google Shape;482;p6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483" name="Google Shape;483;p6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484" name="Google Shape;484;p6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485" name="Google Shape;485;p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6" name="Google Shape;486;p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87" name="Google Shape;487;p6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488" name="Shape 488"/>
        <p:cNvGrpSpPr/>
        <p:nvPr/>
      </p:nvGrpSpPr>
      <p:grpSpPr>
        <a:xfrm>
          <a:off x="0" y="0"/>
          <a:ext cx="0" cy="0"/>
          <a:chOff x="0" y="0"/>
          <a:chExt cx="0" cy="0"/>
        </a:xfrm>
      </p:grpSpPr>
      <p:sp>
        <p:nvSpPr>
          <p:cNvPr id="489" name="Google Shape;489;p6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0" name="Google Shape;490;p62"/>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91" name="Google Shape;491;p62"/>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492" name="Google Shape;492;p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3" name="Google Shape;493;p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94" name="Google Shape;494;p6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495" name="Shape 495"/>
        <p:cNvGrpSpPr/>
        <p:nvPr/>
      </p:nvGrpSpPr>
      <p:grpSpPr>
        <a:xfrm>
          <a:off x="0" y="0"/>
          <a:ext cx="0" cy="0"/>
          <a:chOff x="0" y="0"/>
          <a:chExt cx="0" cy="0"/>
        </a:xfrm>
      </p:grpSpPr>
      <p:sp>
        <p:nvSpPr>
          <p:cNvPr id="496" name="Google Shape;496;p6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7" name="Google Shape;497;p6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498" name="Google Shape;498;p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9" name="Google Shape;499;p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00" name="Google Shape;500;p6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521" name="Shape 521"/>
        <p:cNvGrpSpPr/>
        <p:nvPr/>
      </p:nvGrpSpPr>
      <p:grpSpPr>
        <a:xfrm>
          <a:off x="0" y="0"/>
          <a:ext cx="0" cy="0"/>
          <a:chOff x="0" y="0"/>
          <a:chExt cx="0" cy="0"/>
        </a:xfrm>
      </p:grpSpPr>
      <p:sp>
        <p:nvSpPr>
          <p:cNvPr id="522" name="Google Shape;522;p65"/>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3" name="Google Shape;523;p65"/>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524" name="Google Shape;524;p6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5" name="Google Shape;525;p6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6" name="Google Shape;526;p6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543" name="Shape 543"/>
        <p:cNvGrpSpPr/>
        <p:nvPr/>
      </p:nvGrpSpPr>
      <p:grpSpPr>
        <a:xfrm>
          <a:off x="0" y="0"/>
          <a:ext cx="0" cy="0"/>
          <a:chOff x="0" y="0"/>
          <a:chExt cx="0" cy="0"/>
        </a:xfrm>
      </p:grpSpPr>
      <p:grpSp>
        <p:nvGrpSpPr>
          <p:cNvPr id="544" name="Google Shape;544;p67"/>
          <p:cNvGrpSpPr/>
          <p:nvPr/>
        </p:nvGrpSpPr>
        <p:grpSpPr>
          <a:xfrm>
            <a:off x="0" y="0"/>
            <a:ext cx="9144000" cy="6858000"/>
            <a:chOff x="0" y="0"/>
            <a:chExt cx="5760" cy="4320"/>
          </a:xfrm>
        </p:grpSpPr>
        <p:sp>
          <p:nvSpPr>
            <p:cNvPr id="545" name="Google Shape;545;p67"/>
            <p:cNvSpPr/>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46" name="Google Shape;546;p67"/>
            <p:cNvSpPr/>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547" name="Google Shape;547;p67"/>
            <p:cNvGrpSpPr/>
            <p:nvPr/>
          </p:nvGrpSpPr>
          <p:grpSpPr>
            <a:xfrm>
              <a:off x="0" y="672"/>
              <a:ext cx="1806" cy="1989"/>
              <a:chOff x="0" y="672"/>
              <a:chExt cx="1806" cy="1989"/>
            </a:xfrm>
          </p:grpSpPr>
          <p:sp>
            <p:nvSpPr>
              <p:cNvPr id="548" name="Google Shape;548;p67"/>
              <p:cNvSpPr/>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49" name="Google Shape;549;p67"/>
              <p:cNvSpPr/>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0" name="Google Shape;550;p67"/>
              <p:cNvSpPr/>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1" name="Google Shape;551;p67"/>
              <p:cNvSpPr/>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2" name="Google Shape;552;p67"/>
              <p:cNvSpPr/>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3" name="Google Shape;553;p67"/>
              <p:cNvSpPr/>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4" name="Google Shape;554;p67"/>
              <p:cNvSpPr/>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5" name="Google Shape;555;p67"/>
              <p:cNvSpPr/>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6" name="Google Shape;556;p67"/>
              <p:cNvSpPr/>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57" name="Google Shape;557;p67"/>
              <p:cNvSpPr/>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558" name="Google Shape;558;p67"/>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9" name="Google Shape;559;p67"/>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560" name="Google Shape;560;p6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1" name="Google Shape;561;p6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2" name="Google Shape;562;p6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76" name="Shape 76"/>
        <p:cNvGrpSpPr/>
        <p:nvPr/>
      </p:nvGrpSpPr>
      <p:grpSpPr>
        <a:xfrm>
          <a:off x="0" y="0"/>
          <a:ext cx="0" cy="0"/>
          <a:chOff x="0" y="0"/>
          <a:chExt cx="0" cy="0"/>
        </a:xfrm>
      </p:grpSpPr>
      <p:sp>
        <p:nvSpPr>
          <p:cNvPr id="77" name="Google Shape;77;p8"/>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8"/>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79" name="Google Shape;79;p8"/>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80" name="Google Shape;80;p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563" name="Shape 563"/>
        <p:cNvGrpSpPr/>
        <p:nvPr/>
      </p:nvGrpSpPr>
      <p:grpSpPr>
        <a:xfrm>
          <a:off x="0" y="0"/>
          <a:ext cx="0" cy="0"/>
          <a:chOff x="0" y="0"/>
          <a:chExt cx="0" cy="0"/>
        </a:xfrm>
      </p:grpSpPr>
      <p:sp>
        <p:nvSpPr>
          <p:cNvPr id="564" name="Google Shape;564;p6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5" name="Google Shape;565;p68"/>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66" name="Google Shape;566;p6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7" name="Google Shape;567;p6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68" name="Google Shape;568;p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69" name="Shape 569"/>
        <p:cNvGrpSpPr/>
        <p:nvPr/>
      </p:nvGrpSpPr>
      <p:grpSpPr>
        <a:xfrm>
          <a:off x="0" y="0"/>
          <a:ext cx="0" cy="0"/>
          <a:chOff x="0" y="0"/>
          <a:chExt cx="0" cy="0"/>
        </a:xfrm>
      </p:grpSpPr>
      <p:sp>
        <p:nvSpPr>
          <p:cNvPr id="570" name="Google Shape;570;p6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1" name="Google Shape;571;p6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72" name="Google Shape;572;p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573" name="Shape 573"/>
        <p:cNvGrpSpPr/>
        <p:nvPr/>
      </p:nvGrpSpPr>
      <p:grpSpPr>
        <a:xfrm>
          <a:off x="0" y="0"/>
          <a:ext cx="0" cy="0"/>
          <a:chOff x="0" y="0"/>
          <a:chExt cx="0" cy="0"/>
        </a:xfrm>
      </p:grpSpPr>
      <p:sp>
        <p:nvSpPr>
          <p:cNvPr id="574" name="Google Shape;574;p7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5" name="Google Shape;575;p7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576" name="Google Shape;576;p7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7" name="Google Shape;577;p7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78" name="Google Shape;578;p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579" name="Shape 579"/>
        <p:cNvGrpSpPr/>
        <p:nvPr/>
      </p:nvGrpSpPr>
      <p:grpSpPr>
        <a:xfrm>
          <a:off x="0" y="0"/>
          <a:ext cx="0" cy="0"/>
          <a:chOff x="0" y="0"/>
          <a:chExt cx="0" cy="0"/>
        </a:xfrm>
      </p:grpSpPr>
      <p:sp>
        <p:nvSpPr>
          <p:cNvPr id="580" name="Google Shape;580;p7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1" name="Google Shape;581;p71"/>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582" name="Google Shape;582;p71"/>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583" name="Google Shape;583;p7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4" name="Google Shape;584;p7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85" name="Google Shape;585;p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586" name="Shape 586"/>
        <p:cNvGrpSpPr/>
        <p:nvPr/>
      </p:nvGrpSpPr>
      <p:grpSpPr>
        <a:xfrm>
          <a:off x="0" y="0"/>
          <a:ext cx="0" cy="0"/>
          <a:chOff x="0" y="0"/>
          <a:chExt cx="0" cy="0"/>
        </a:xfrm>
      </p:grpSpPr>
      <p:sp>
        <p:nvSpPr>
          <p:cNvPr id="587" name="Google Shape;587;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8" name="Google Shape;588;p7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589" name="Google Shape;589;p7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590" name="Google Shape;590;p7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591" name="Google Shape;591;p7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592" name="Google Shape;592;p7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3" name="Google Shape;593;p7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94" name="Google Shape;594;p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595" name="Shape 595"/>
        <p:cNvGrpSpPr/>
        <p:nvPr/>
      </p:nvGrpSpPr>
      <p:grpSpPr>
        <a:xfrm>
          <a:off x="0" y="0"/>
          <a:ext cx="0" cy="0"/>
          <a:chOff x="0" y="0"/>
          <a:chExt cx="0" cy="0"/>
        </a:xfrm>
      </p:grpSpPr>
      <p:sp>
        <p:nvSpPr>
          <p:cNvPr id="596" name="Google Shape;596;p7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7" name="Google Shape;597;p7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8" name="Google Shape;598;p7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99" name="Google Shape;599;p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600" name="Shape 600"/>
        <p:cNvGrpSpPr/>
        <p:nvPr/>
      </p:nvGrpSpPr>
      <p:grpSpPr>
        <a:xfrm>
          <a:off x="0" y="0"/>
          <a:ext cx="0" cy="0"/>
          <a:chOff x="0" y="0"/>
          <a:chExt cx="0" cy="0"/>
        </a:xfrm>
      </p:grpSpPr>
      <p:sp>
        <p:nvSpPr>
          <p:cNvPr id="601" name="Google Shape;601;p7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2" name="Google Shape;602;p7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603" name="Google Shape;603;p7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604" name="Google Shape;604;p7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5" name="Google Shape;605;p7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06" name="Google Shape;606;p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607" name="Shape 607"/>
        <p:cNvGrpSpPr/>
        <p:nvPr/>
      </p:nvGrpSpPr>
      <p:grpSpPr>
        <a:xfrm>
          <a:off x="0" y="0"/>
          <a:ext cx="0" cy="0"/>
          <a:chOff x="0" y="0"/>
          <a:chExt cx="0" cy="0"/>
        </a:xfrm>
      </p:grpSpPr>
      <p:sp>
        <p:nvSpPr>
          <p:cNvPr id="608" name="Google Shape;608;p7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9" name="Google Shape;609;p75"/>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610" name="Google Shape;610;p7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611" name="Google Shape;611;p7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2" name="Google Shape;612;p7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13" name="Google Shape;613;p7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614" name="Shape 614"/>
        <p:cNvGrpSpPr/>
        <p:nvPr/>
      </p:nvGrpSpPr>
      <p:grpSpPr>
        <a:xfrm>
          <a:off x="0" y="0"/>
          <a:ext cx="0" cy="0"/>
          <a:chOff x="0" y="0"/>
          <a:chExt cx="0" cy="0"/>
        </a:xfrm>
      </p:grpSpPr>
      <p:sp>
        <p:nvSpPr>
          <p:cNvPr id="615" name="Google Shape;615;p7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6" name="Google Shape;616;p76"/>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17" name="Google Shape;617;p7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8" name="Google Shape;618;p7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19" name="Google Shape;619;p7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620" name="Shape 620"/>
        <p:cNvGrpSpPr/>
        <p:nvPr/>
      </p:nvGrpSpPr>
      <p:grpSpPr>
        <a:xfrm>
          <a:off x="0" y="0"/>
          <a:ext cx="0" cy="0"/>
          <a:chOff x="0" y="0"/>
          <a:chExt cx="0" cy="0"/>
        </a:xfrm>
      </p:grpSpPr>
      <p:sp>
        <p:nvSpPr>
          <p:cNvPr id="621" name="Google Shape;621;p77"/>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2" name="Google Shape;622;p77"/>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23" name="Google Shape;623;p7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7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25" name="Google Shape;625;p7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83" name="Shape 83"/>
        <p:cNvGrpSpPr/>
        <p:nvPr/>
      </p:nvGrpSpPr>
      <p:grpSpPr>
        <a:xfrm>
          <a:off x="0" y="0"/>
          <a:ext cx="0" cy="0"/>
          <a:chOff x="0" y="0"/>
          <a:chExt cx="0" cy="0"/>
        </a:xfrm>
      </p:grpSpPr>
      <p:sp>
        <p:nvSpPr>
          <p:cNvPr id="84" name="Google Shape;84;p9"/>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9"/>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86" name="Google Shape;86;p9"/>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87" name="Google Shape;87;p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626" name="Shape 626"/>
        <p:cNvGrpSpPr/>
        <p:nvPr/>
      </p:nvGrpSpPr>
      <p:grpSpPr>
        <a:xfrm>
          <a:off x="0" y="0"/>
          <a:ext cx="0" cy="0"/>
          <a:chOff x="0" y="0"/>
          <a:chExt cx="0" cy="0"/>
        </a:xfrm>
      </p:grpSpPr>
      <p:sp>
        <p:nvSpPr>
          <p:cNvPr id="627" name="Google Shape;627;p7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8" name="Google Shape;628;p78"/>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29" name="Google Shape;629;p78"/>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30" name="Google Shape;630;p7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1" name="Google Shape;631;p7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32" name="Google Shape;632;p7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649" name="Shape 649"/>
        <p:cNvGrpSpPr/>
        <p:nvPr/>
      </p:nvGrpSpPr>
      <p:grpSpPr>
        <a:xfrm>
          <a:off x="0" y="0"/>
          <a:ext cx="0" cy="0"/>
          <a:chOff x="0" y="0"/>
          <a:chExt cx="0" cy="0"/>
        </a:xfrm>
      </p:grpSpPr>
      <p:grpSp>
        <p:nvGrpSpPr>
          <p:cNvPr id="650" name="Google Shape;650;p80"/>
          <p:cNvGrpSpPr/>
          <p:nvPr/>
        </p:nvGrpSpPr>
        <p:grpSpPr>
          <a:xfrm>
            <a:off x="0" y="0"/>
            <a:ext cx="9144000" cy="6858000"/>
            <a:chOff x="0" y="0"/>
            <a:chExt cx="5760" cy="4320"/>
          </a:xfrm>
        </p:grpSpPr>
        <p:sp>
          <p:nvSpPr>
            <p:cNvPr id="651" name="Google Shape;651;p80"/>
            <p:cNvSpPr/>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52" name="Google Shape;652;p80"/>
            <p:cNvSpPr/>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653" name="Google Shape;653;p80"/>
            <p:cNvGrpSpPr/>
            <p:nvPr/>
          </p:nvGrpSpPr>
          <p:grpSpPr>
            <a:xfrm>
              <a:off x="0" y="672"/>
              <a:ext cx="1806" cy="1989"/>
              <a:chOff x="0" y="672"/>
              <a:chExt cx="1806" cy="1989"/>
            </a:xfrm>
          </p:grpSpPr>
          <p:sp>
            <p:nvSpPr>
              <p:cNvPr id="654" name="Google Shape;654;p80"/>
              <p:cNvSpPr/>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55" name="Google Shape;655;p80"/>
              <p:cNvSpPr/>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56" name="Google Shape;656;p80"/>
              <p:cNvSpPr/>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57" name="Google Shape;657;p80"/>
              <p:cNvSpPr/>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58" name="Google Shape;658;p80"/>
              <p:cNvSpPr/>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59" name="Google Shape;659;p80"/>
              <p:cNvSpPr/>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60" name="Google Shape;660;p80"/>
              <p:cNvSpPr/>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61" name="Google Shape;661;p80"/>
              <p:cNvSpPr/>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62" name="Google Shape;662;p80"/>
              <p:cNvSpPr/>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63" name="Google Shape;663;p80"/>
              <p:cNvSpPr/>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664" name="Google Shape;664;p80"/>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50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5" name="Google Shape;665;p80"/>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spcBef>
                <a:spcPts val="680"/>
              </a:spcBef>
              <a:spcAft>
                <a:spcPts val="0"/>
              </a:spcAft>
              <a:buSzPts val="2550"/>
              <a:buFont typeface="Noto Sans Symbols"/>
              <a:buNone/>
              <a:defRPr sz="3400"/>
            </a:lvl1pPr>
            <a:lvl2pPr lvl="1" algn="l">
              <a:spcBef>
                <a:spcPts val="360"/>
              </a:spcBef>
              <a:spcAft>
                <a:spcPts val="0"/>
              </a:spcAft>
              <a:buSzPts val="144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p:txBody>
      </p:sp>
      <p:sp>
        <p:nvSpPr>
          <p:cNvPr id="666" name="Google Shape;666;p8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7" name="Google Shape;667;p8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8" name="Google Shape;668;p8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669" name="Shape 669"/>
        <p:cNvGrpSpPr/>
        <p:nvPr/>
      </p:nvGrpSpPr>
      <p:grpSpPr>
        <a:xfrm>
          <a:off x="0" y="0"/>
          <a:ext cx="0" cy="0"/>
          <a:chOff x="0" y="0"/>
          <a:chExt cx="0" cy="0"/>
        </a:xfrm>
      </p:grpSpPr>
      <p:sp>
        <p:nvSpPr>
          <p:cNvPr id="670" name="Google Shape;670;p8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1" name="Google Shape;671;p8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72" name="Google Shape;672;p8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673" name="Shape 673"/>
        <p:cNvGrpSpPr/>
        <p:nvPr/>
      </p:nvGrpSpPr>
      <p:grpSpPr>
        <a:xfrm>
          <a:off x="0" y="0"/>
          <a:ext cx="0" cy="0"/>
          <a:chOff x="0" y="0"/>
          <a:chExt cx="0" cy="0"/>
        </a:xfrm>
      </p:grpSpPr>
      <p:sp>
        <p:nvSpPr>
          <p:cNvPr id="674" name="Google Shape;674;p8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5" name="Google Shape;675;p82"/>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76" name="Google Shape;676;p8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7" name="Google Shape;677;p8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78" name="Google Shape;678;p8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679" name="Shape 679"/>
        <p:cNvGrpSpPr/>
        <p:nvPr/>
      </p:nvGrpSpPr>
      <p:grpSpPr>
        <a:xfrm>
          <a:off x="0" y="0"/>
          <a:ext cx="0" cy="0"/>
          <a:chOff x="0" y="0"/>
          <a:chExt cx="0" cy="0"/>
        </a:xfrm>
      </p:grpSpPr>
      <p:sp>
        <p:nvSpPr>
          <p:cNvPr id="680" name="Google Shape;680;p8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1" name="Google Shape;681;p8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500"/>
              <a:buNone/>
              <a:defRPr sz="2000"/>
            </a:lvl1pPr>
            <a:lvl2pPr indent="-228600" lvl="1" marL="914400" algn="l">
              <a:spcBef>
                <a:spcPts val="360"/>
              </a:spcBef>
              <a:spcAft>
                <a:spcPts val="0"/>
              </a:spcAft>
              <a:buSzPts val="1440"/>
              <a:buNone/>
              <a:defRPr sz="1800"/>
            </a:lvl2pPr>
            <a:lvl3pPr indent="-228600" lvl="2" marL="1371600" algn="l">
              <a:spcBef>
                <a:spcPts val="320"/>
              </a:spcBef>
              <a:spcAft>
                <a:spcPts val="0"/>
              </a:spcAft>
              <a:buSzPts val="1040"/>
              <a:buNone/>
              <a:defRPr sz="1600"/>
            </a:lvl3pPr>
            <a:lvl4pPr indent="-228600" lvl="3" marL="1828800" algn="l">
              <a:spcBef>
                <a:spcPts val="280"/>
              </a:spcBef>
              <a:spcAft>
                <a:spcPts val="0"/>
              </a:spcAft>
              <a:buSzPts val="980"/>
              <a:buNone/>
              <a:defRPr sz="1400"/>
            </a:lvl4pPr>
            <a:lvl5pPr indent="-228600" lvl="4" marL="2286000" algn="l">
              <a:spcBef>
                <a:spcPts val="280"/>
              </a:spcBef>
              <a:spcAft>
                <a:spcPts val="0"/>
              </a:spcAft>
              <a:buSzPts val="1400"/>
              <a:buNone/>
              <a:defRPr sz="1400"/>
            </a:lvl5pPr>
            <a:lvl6pPr indent="-228600" lvl="5" marL="2743200" algn="l">
              <a:spcBef>
                <a:spcPts val="280"/>
              </a:spcBef>
              <a:spcAft>
                <a:spcPts val="0"/>
              </a:spcAft>
              <a:buSzPts val="1400"/>
              <a:buNone/>
              <a:defRPr sz="1400"/>
            </a:lvl6pPr>
            <a:lvl7pPr indent="-228600" lvl="6" marL="3200400" algn="l">
              <a:spcBef>
                <a:spcPts val="280"/>
              </a:spcBef>
              <a:spcAft>
                <a:spcPts val="0"/>
              </a:spcAft>
              <a:buSzPts val="1400"/>
              <a:buNone/>
              <a:defRPr sz="1400"/>
            </a:lvl7pPr>
            <a:lvl8pPr indent="-228600" lvl="7" marL="3657600" algn="l">
              <a:spcBef>
                <a:spcPts val="280"/>
              </a:spcBef>
              <a:spcAft>
                <a:spcPts val="0"/>
              </a:spcAft>
              <a:buSzPts val="1400"/>
              <a:buNone/>
              <a:defRPr sz="1400"/>
            </a:lvl8pPr>
            <a:lvl9pPr indent="-228600" lvl="8" marL="4114800" algn="l">
              <a:spcBef>
                <a:spcPts val="280"/>
              </a:spcBef>
              <a:spcAft>
                <a:spcPts val="0"/>
              </a:spcAft>
              <a:buSzPts val="1400"/>
              <a:buNone/>
              <a:defRPr sz="1400"/>
            </a:lvl9pPr>
          </a:lstStyle>
          <a:p/>
        </p:txBody>
      </p:sp>
      <p:sp>
        <p:nvSpPr>
          <p:cNvPr id="682" name="Google Shape;682;p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3" name="Google Shape;683;p8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84" name="Google Shape;684;p8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685" name="Shape 685"/>
        <p:cNvGrpSpPr/>
        <p:nvPr/>
      </p:nvGrpSpPr>
      <p:grpSpPr>
        <a:xfrm>
          <a:off x="0" y="0"/>
          <a:ext cx="0" cy="0"/>
          <a:chOff x="0" y="0"/>
          <a:chExt cx="0" cy="0"/>
        </a:xfrm>
      </p:grpSpPr>
      <p:sp>
        <p:nvSpPr>
          <p:cNvPr id="686" name="Google Shape;686;p8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7" name="Google Shape;687;p84"/>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50519" lvl="1" marL="914400" algn="l">
              <a:spcBef>
                <a:spcPts val="480"/>
              </a:spcBef>
              <a:spcAft>
                <a:spcPts val="0"/>
              </a:spcAft>
              <a:buSzPts val="192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688" name="Google Shape;688;p84"/>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spcBef>
                <a:spcPts val="560"/>
              </a:spcBef>
              <a:spcAft>
                <a:spcPts val="0"/>
              </a:spcAft>
              <a:buSzPts val="2100"/>
              <a:buChar char="■"/>
              <a:defRPr sz="2800"/>
            </a:lvl1pPr>
            <a:lvl2pPr indent="-350519" lvl="1" marL="914400" algn="l">
              <a:spcBef>
                <a:spcPts val="480"/>
              </a:spcBef>
              <a:spcAft>
                <a:spcPts val="0"/>
              </a:spcAft>
              <a:buSzPts val="1920"/>
              <a:buChar char="◻"/>
              <a:defRPr sz="2400"/>
            </a:lvl2pPr>
            <a:lvl3pPr indent="-311150" lvl="2" marL="1371600" algn="l">
              <a:spcBef>
                <a:spcPts val="400"/>
              </a:spcBef>
              <a:spcAft>
                <a:spcPts val="0"/>
              </a:spcAft>
              <a:buSzPts val="1300"/>
              <a:buChar char="■"/>
              <a:defRPr sz="2000"/>
            </a:lvl3pPr>
            <a:lvl4pPr indent="-308610" lvl="3" marL="1828800" algn="l">
              <a:spcBef>
                <a:spcPts val="360"/>
              </a:spcBef>
              <a:spcAft>
                <a:spcPts val="0"/>
              </a:spcAft>
              <a:buSzPts val="1260"/>
              <a:buChar char="◻"/>
              <a:defRPr sz="1800"/>
            </a:lvl4pPr>
            <a:lvl5pPr indent="-342900" lvl="4" marL="2286000" algn="l">
              <a:spcBef>
                <a:spcPts val="360"/>
              </a:spcBef>
              <a:spcAft>
                <a:spcPts val="0"/>
              </a:spcAft>
              <a:buSzPts val="1800"/>
              <a:buChar char="▪"/>
              <a:defRPr sz="1800"/>
            </a:lvl5pPr>
            <a:lvl6pPr indent="-342900" lvl="5" marL="2743200" algn="l">
              <a:spcBef>
                <a:spcPts val="360"/>
              </a:spcBef>
              <a:spcAft>
                <a:spcPts val="0"/>
              </a:spcAft>
              <a:buSzPts val="1800"/>
              <a:buChar char="▪"/>
              <a:defRPr sz="1800"/>
            </a:lvl6pPr>
            <a:lvl7pPr indent="-342900" lvl="6" marL="3200400" algn="l">
              <a:spcBef>
                <a:spcPts val="360"/>
              </a:spcBef>
              <a:spcAft>
                <a:spcPts val="0"/>
              </a:spcAft>
              <a:buSzPts val="1800"/>
              <a:buChar char="▪"/>
              <a:defRPr sz="1800"/>
            </a:lvl7pPr>
            <a:lvl8pPr indent="-342900" lvl="7" marL="3657600" algn="l">
              <a:spcBef>
                <a:spcPts val="360"/>
              </a:spcBef>
              <a:spcAft>
                <a:spcPts val="0"/>
              </a:spcAft>
              <a:buSzPts val="1800"/>
              <a:buChar char="▪"/>
              <a:defRPr sz="1800"/>
            </a:lvl8pPr>
            <a:lvl9pPr indent="-342900" lvl="8" marL="4114800" algn="l">
              <a:spcBef>
                <a:spcPts val="360"/>
              </a:spcBef>
              <a:spcAft>
                <a:spcPts val="0"/>
              </a:spcAft>
              <a:buSzPts val="1800"/>
              <a:buChar char="▪"/>
              <a:defRPr sz="1800"/>
            </a:lvl9pPr>
          </a:lstStyle>
          <a:p/>
        </p:txBody>
      </p:sp>
      <p:sp>
        <p:nvSpPr>
          <p:cNvPr id="689" name="Google Shape;689;p8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0" name="Google Shape;690;p8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91" name="Google Shape;691;p8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692" name="Shape 692"/>
        <p:cNvGrpSpPr/>
        <p:nvPr/>
      </p:nvGrpSpPr>
      <p:grpSpPr>
        <a:xfrm>
          <a:off x="0" y="0"/>
          <a:ext cx="0" cy="0"/>
          <a:chOff x="0" y="0"/>
          <a:chExt cx="0" cy="0"/>
        </a:xfrm>
      </p:grpSpPr>
      <p:sp>
        <p:nvSpPr>
          <p:cNvPr id="693" name="Google Shape;693;p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4" name="Google Shape;694;p8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6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695" name="Google Shape;695;p8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30200" lvl="1" marL="914400" algn="l">
              <a:spcBef>
                <a:spcPts val="400"/>
              </a:spcBef>
              <a:spcAft>
                <a:spcPts val="0"/>
              </a:spcAft>
              <a:buSzPts val="16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696" name="Google Shape;696;p8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800"/>
              <a:buNone/>
              <a:defRPr b="1" sz="2400"/>
            </a:lvl1pPr>
            <a:lvl2pPr indent="-228600" lvl="1" marL="914400" algn="l">
              <a:spcBef>
                <a:spcPts val="400"/>
              </a:spcBef>
              <a:spcAft>
                <a:spcPts val="0"/>
              </a:spcAft>
              <a:buSzPts val="1600"/>
              <a:buNone/>
              <a:defRPr b="1" sz="2000"/>
            </a:lvl2pPr>
            <a:lvl3pPr indent="-228600" lvl="2" marL="1371600" algn="l">
              <a:spcBef>
                <a:spcPts val="360"/>
              </a:spcBef>
              <a:spcAft>
                <a:spcPts val="0"/>
              </a:spcAft>
              <a:buSzPts val="1170"/>
              <a:buNone/>
              <a:defRPr b="1" sz="1800"/>
            </a:lvl3pPr>
            <a:lvl4pPr indent="-228600" lvl="3" marL="1828800" algn="l">
              <a:spcBef>
                <a:spcPts val="320"/>
              </a:spcBef>
              <a:spcAft>
                <a:spcPts val="0"/>
              </a:spcAft>
              <a:buSzPts val="1120"/>
              <a:buNone/>
              <a:defRPr b="1" sz="1600"/>
            </a:lvl4pPr>
            <a:lvl5pPr indent="-228600" lvl="4" marL="2286000" algn="l">
              <a:spcBef>
                <a:spcPts val="320"/>
              </a:spcBef>
              <a:spcAft>
                <a:spcPts val="0"/>
              </a:spcAft>
              <a:buSzPts val="1600"/>
              <a:buNone/>
              <a:defRPr b="1" sz="1600"/>
            </a:lvl5pPr>
            <a:lvl6pPr indent="-228600" lvl="5" marL="2743200" algn="l">
              <a:spcBef>
                <a:spcPts val="320"/>
              </a:spcBef>
              <a:spcAft>
                <a:spcPts val="0"/>
              </a:spcAft>
              <a:buSzPts val="1600"/>
              <a:buNone/>
              <a:defRPr b="1" sz="1600"/>
            </a:lvl6pPr>
            <a:lvl7pPr indent="-228600" lvl="6" marL="3200400" algn="l">
              <a:spcBef>
                <a:spcPts val="320"/>
              </a:spcBef>
              <a:spcAft>
                <a:spcPts val="0"/>
              </a:spcAft>
              <a:buSzPts val="1600"/>
              <a:buNone/>
              <a:defRPr b="1" sz="1600"/>
            </a:lvl7pPr>
            <a:lvl8pPr indent="-228600" lvl="7" marL="3657600" algn="l">
              <a:spcBef>
                <a:spcPts val="320"/>
              </a:spcBef>
              <a:spcAft>
                <a:spcPts val="0"/>
              </a:spcAft>
              <a:buSzPts val="1600"/>
              <a:buNone/>
              <a:defRPr b="1" sz="1600"/>
            </a:lvl8pPr>
            <a:lvl9pPr indent="-228600" lvl="8" marL="4114800" algn="l">
              <a:spcBef>
                <a:spcPts val="320"/>
              </a:spcBef>
              <a:spcAft>
                <a:spcPts val="0"/>
              </a:spcAft>
              <a:buSzPts val="1600"/>
              <a:buNone/>
              <a:defRPr b="1" sz="1600"/>
            </a:lvl9pPr>
          </a:lstStyle>
          <a:p/>
        </p:txBody>
      </p:sp>
      <p:sp>
        <p:nvSpPr>
          <p:cNvPr id="697" name="Google Shape;697;p8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spcBef>
                <a:spcPts val="480"/>
              </a:spcBef>
              <a:spcAft>
                <a:spcPts val="0"/>
              </a:spcAft>
              <a:buSzPts val="1800"/>
              <a:buChar char="■"/>
              <a:defRPr sz="2400"/>
            </a:lvl1pPr>
            <a:lvl2pPr indent="-330200" lvl="1" marL="914400" algn="l">
              <a:spcBef>
                <a:spcPts val="400"/>
              </a:spcBef>
              <a:spcAft>
                <a:spcPts val="0"/>
              </a:spcAft>
              <a:buSzPts val="1600"/>
              <a:buChar char="◻"/>
              <a:defRPr sz="2000"/>
            </a:lvl2pPr>
            <a:lvl3pPr indent="-302894" lvl="2" marL="1371600" algn="l">
              <a:spcBef>
                <a:spcPts val="360"/>
              </a:spcBef>
              <a:spcAft>
                <a:spcPts val="0"/>
              </a:spcAft>
              <a:buSzPts val="1170"/>
              <a:buChar char="■"/>
              <a:defRPr sz="1800"/>
            </a:lvl3pPr>
            <a:lvl4pPr indent="-299719" lvl="3" marL="1828800" algn="l">
              <a:spcBef>
                <a:spcPts val="320"/>
              </a:spcBef>
              <a:spcAft>
                <a:spcPts val="0"/>
              </a:spcAft>
              <a:buSzPts val="1120"/>
              <a:buChar char="◻"/>
              <a:defRPr sz="1600"/>
            </a:lvl4pPr>
            <a:lvl5pPr indent="-330200" lvl="4" marL="2286000" algn="l">
              <a:spcBef>
                <a:spcPts val="320"/>
              </a:spcBef>
              <a:spcAft>
                <a:spcPts val="0"/>
              </a:spcAft>
              <a:buSzPts val="1600"/>
              <a:buChar char="▪"/>
              <a:defRPr sz="1600"/>
            </a:lvl5pPr>
            <a:lvl6pPr indent="-330200" lvl="5" marL="2743200" algn="l">
              <a:spcBef>
                <a:spcPts val="320"/>
              </a:spcBef>
              <a:spcAft>
                <a:spcPts val="0"/>
              </a:spcAft>
              <a:buSzPts val="1600"/>
              <a:buChar char="▪"/>
              <a:defRPr sz="1600"/>
            </a:lvl6pPr>
            <a:lvl7pPr indent="-330200" lvl="6" marL="3200400" algn="l">
              <a:spcBef>
                <a:spcPts val="320"/>
              </a:spcBef>
              <a:spcAft>
                <a:spcPts val="0"/>
              </a:spcAft>
              <a:buSzPts val="1600"/>
              <a:buChar char="▪"/>
              <a:defRPr sz="1600"/>
            </a:lvl7pPr>
            <a:lvl8pPr indent="-330200" lvl="7" marL="3657600" algn="l">
              <a:spcBef>
                <a:spcPts val="320"/>
              </a:spcBef>
              <a:spcAft>
                <a:spcPts val="0"/>
              </a:spcAft>
              <a:buSzPts val="1600"/>
              <a:buChar char="▪"/>
              <a:defRPr sz="1600"/>
            </a:lvl8pPr>
            <a:lvl9pPr indent="-330200" lvl="8" marL="4114800" algn="l">
              <a:spcBef>
                <a:spcPts val="320"/>
              </a:spcBef>
              <a:spcAft>
                <a:spcPts val="0"/>
              </a:spcAft>
              <a:buSzPts val="1600"/>
              <a:buChar char="▪"/>
              <a:defRPr sz="1600"/>
            </a:lvl9pPr>
          </a:lstStyle>
          <a:p/>
        </p:txBody>
      </p:sp>
      <p:sp>
        <p:nvSpPr>
          <p:cNvPr id="698" name="Google Shape;698;p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8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00" name="Google Shape;700;p8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701" name="Shape 701"/>
        <p:cNvGrpSpPr/>
        <p:nvPr/>
      </p:nvGrpSpPr>
      <p:grpSpPr>
        <a:xfrm>
          <a:off x="0" y="0"/>
          <a:ext cx="0" cy="0"/>
          <a:chOff x="0" y="0"/>
          <a:chExt cx="0" cy="0"/>
        </a:xfrm>
      </p:grpSpPr>
      <p:sp>
        <p:nvSpPr>
          <p:cNvPr id="702" name="Google Shape;702;p8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3" name="Google Shape;703;p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4" name="Google Shape;704;p8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05" name="Google Shape;705;p8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706" name="Shape 706"/>
        <p:cNvGrpSpPr/>
        <p:nvPr/>
      </p:nvGrpSpPr>
      <p:grpSpPr>
        <a:xfrm>
          <a:off x="0" y="0"/>
          <a:ext cx="0" cy="0"/>
          <a:chOff x="0" y="0"/>
          <a:chExt cx="0" cy="0"/>
        </a:xfrm>
      </p:grpSpPr>
      <p:sp>
        <p:nvSpPr>
          <p:cNvPr id="707" name="Google Shape;707;p8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8" name="Google Shape;708;p8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spcBef>
                <a:spcPts val="640"/>
              </a:spcBef>
              <a:spcAft>
                <a:spcPts val="0"/>
              </a:spcAft>
              <a:buSzPts val="2400"/>
              <a:buChar char="■"/>
              <a:defRPr sz="3200"/>
            </a:lvl1pPr>
            <a:lvl2pPr indent="-370840" lvl="1" marL="914400" algn="l">
              <a:spcBef>
                <a:spcPts val="560"/>
              </a:spcBef>
              <a:spcAft>
                <a:spcPts val="0"/>
              </a:spcAft>
              <a:buSzPts val="2240"/>
              <a:buChar char="◻"/>
              <a:defRPr sz="2800"/>
            </a:lvl2pPr>
            <a:lvl3pPr indent="-327660" lvl="2" marL="1371600" algn="l">
              <a:spcBef>
                <a:spcPts val="480"/>
              </a:spcBef>
              <a:spcAft>
                <a:spcPts val="0"/>
              </a:spcAft>
              <a:buSzPts val="1560"/>
              <a:buChar char="■"/>
              <a:defRPr sz="2400"/>
            </a:lvl3pPr>
            <a:lvl4pPr indent="-317500" lvl="3" marL="1828800" algn="l">
              <a:spcBef>
                <a:spcPts val="400"/>
              </a:spcBef>
              <a:spcAft>
                <a:spcPts val="0"/>
              </a:spcAft>
              <a:buSzPts val="1400"/>
              <a:buChar char="◻"/>
              <a:defRPr sz="2000"/>
            </a:lvl4pPr>
            <a:lvl5pPr indent="-355600" lvl="4" marL="2286000" algn="l">
              <a:spcBef>
                <a:spcPts val="400"/>
              </a:spcBef>
              <a:spcAft>
                <a:spcPts val="0"/>
              </a:spcAft>
              <a:buSzPts val="2000"/>
              <a:buChar char="▪"/>
              <a:defRPr sz="2000"/>
            </a:lvl5pPr>
            <a:lvl6pPr indent="-355600" lvl="5" marL="2743200" algn="l">
              <a:spcBef>
                <a:spcPts val="400"/>
              </a:spcBef>
              <a:spcAft>
                <a:spcPts val="0"/>
              </a:spcAft>
              <a:buSzPts val="2000"/>
              <a:buChar char="▪"/>
              <a:defRPr sz="2000"/>
            </a:lvl6pPr>
            <a:lvl7pPr indent="-355600" lvl="6" marL="3200400" algn="l">
              <a:spcBef>
                <a:spcPts val="400"/>
              </a:spcBef>
              <a:spcAft>
                <a:spcPts val="0"/>
              </a:spcAft>
              <a:buSzPts val="2000"/>
              <a:buChar char="▪"/>
              <a:defRPr sz="2000"/>
            </a:lvl7pPr>
            <a:lvl8pPr indent="-355600" lvl="7" marL="3657600" algn="l">
              <a:spcBef>
                <a:spcPts val="400"/>
              </a:spcBef>
              <a:spcAft>
                <a:spcPts val="0"/>
              </a:spcAft>
              <a:buSzPts val="2000"/>
              <a:buChar char="▪"/>
              <a:defRPr sz="2000"/>
            </a:lvl8pPr>
            <a:lvl9pPr indent="-355600" lvl="8" marL="4114800" algn="l">
              <a:spcBef>
                <a:spcPts val="400"/>
              </a:spcBef>
              <a:spcAft>
                <a:spcPts val="0"/>
              </a:spcAft>
              <a:buSzPts val="2000"/>
              <a:buChar char="▪"/>
              <a:defRPr sz="2000"/>
            </a:lvl9pPr>
          </a:lstStyle>
          <a:p/>
        </p:txBody>
      </p:sp>
      <p:sp>
        <p:nvSpPr>
          <p:cNvPr id="709" name="Google Shape;709;p8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6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10" name="Google Shape;710;p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1" name="Google Shape;711;p8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12" name="Google Shape;712;p8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713" name="Shape 713"/>
        <p:cNvGrpSpPr/>
        <p:nvPr/>
      </p:nvGrpSpPr>
      <p:grpSpPr>
        <a:xfrm>
          <a:off x="0" y="0"/>
          <a:ext cx="0" cy="0"/>
          <a:chOff x="0" y="0"/>
          <a:chExt cx="0" cy="0"/>
        </a:xfrm>
      </p:grpSpPr>
      <p:sp>
        <p:nvSpPr>
          <p:cNvPr id="714" name="Google Shape;714;p8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5" name="Google Shape;715;p88"/>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716" name="Google Shape;716;p8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050"/>
              <a:buNone/>
              <a:defRPr sz="1400"/>
            </a:lvl1pPr>
            <a:lvl2pPr indent="-228600" lvl="1" marL="914400" algn="l">
              <a:spcBef>
                <a:spcPts val="240"/>
              </a:spcBef>
              <a:spcAft>
                <a:spcPts val="0"/>
              </a:spcAft>
              <a:buSzPts val="960"/>
              <a:buNone/>
              <a:defRPr sz="1200"/>
            </a:lvl2pPr>
            <a:lvl3pPr indent="-228600" lvl="2" marL="1371600" algn="l">
              <a:spcBef>
                <a:spcPts val="200"/>
              </a:spcBef>
              <a:spcAft>
                <a:spcPts val="0"/>
              </a:spcAft>
              <a:buSzPts val="650"/>
              <a:buNone/>
              <a:defRPr sz="1000"/>
            </a:lvl3pPr>
            <a:lvl4pPr indent="-228600" lvl="3" marL="1828800" algn="l">
              <a:spcBef>
                <a:spcPts val="180"/>
              </a:spcBef>
              <a:spcAft>
                <a:spcPts val="0"/>
              </a:spcAft>
              <a:buSzPts val="630"/>
              <a:buNone/>
              <a:defRPr sz="900"/>
            </a:lvl4pPr>
            <a:lvl5pPr indent="-228600" lvl="4" marL="2286000" algn="l">
              <a:spcBef>
                <a:spcPts val="180"/>
              </a:spcBef>
              <a:spcAft>
                <a:spcPts val="0"/>
              </a:spcAft>
              <a:buSzPts val="900"/>
              <a:buNone/>
              <a:defRPr sz="900"/>
            </a:lvl5pPr>
            <a:lvl6pPr indent="-228600" lvl="5" marL="2743200" algn="l">
              <a:spcBef>
                <a:spcPts val="180"/>
              </a:spcBef>
              <a:spcAft>
                <a:spcPts val="0"/>
              </a:spcAft>
              <a:buSzPts val="900"/>
              <a:buNone/>
              <a:defRPr sz="900"/>
            </a:lvl6pPr>
            <a:lvl7pPr indent="-228600" lvl="6" marL="3200400" algn="l">
              <a:spcBef>
                <a:spcPts val="180"/>
              </a:spcBef>
              <a:spcAft>
                <a:spcPts val="0"/>
              </a:spcAft>
              <a:buSzPts val="900"/>
              <a:buNone/>
              <a:defRPr sz="900"/>
            </a:lvl7pPr>
            <a:lvl8pPr indent="-228600" lvl="7" marL="3657600" algn="l">
              <a:spcBef>
                <a:spcPts val="180"/>
              </a:spcBef>
              <a:spcAft>
                <a:spcPts val="0"/>
              </a:spcAft>
              <a:buSzPts val="900"/>
              <a:buNone/>
              <a:defRPr sz="900"/>
            </a:lvl8pPr>
            <a:lvl9pPr indent="-228600" lvl="8" marL="4114800" algn="l">
              <a:spcBef>
                <a:spcPts val="180"/>
              </a:spcBef>
              <a:spcAft>
                <a:spcPts val="0"/>
              </a:spcAft>
              <a:buSzPts val="900"/>
              <a:buNone/>
              <a:defRPr sz="900"/>
            </a:lvl9pPr>
          </a:lstStyle>
          <a:p/>
        </p:txBody>
      </p:sp>
      <p:sp>
        <p:nvSpPr>
          <p:cNvPr id="717" name="Google Shape;717;p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8" name="Google Shape;718;p8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19" name="Google Shape;719;p8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90" name="Shape 90"/>
        <p:cNvGrpSpPr/>
        <p:nvPr/>
      </p:nvGrpSpPr>
      <p:grpSpPr>
        <a:xfrm>
          <a:off x="0" y="0"/>
          <a:ext cx="0" cy="0"/>
          <a:chOff x="0" y="0"/>
          <a:chExt cx="0" cy="0"/>
        </a:xfrm>
      </p:grpSpPr>
      <p:sp>
        <p:nvSpPr>
          <p:cNvPr id="91" name="Google Shape;91;p1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1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20" name="Shape 720"/>
        <p:cNvGrpSpPr/>
        <p:nvPr/>
      </p:nvGrpSpPr>
      <p:grpSpPr>
        <a:xfrm>
          <a:off x="0" y="0"/>
          <a:ext cx="0" cy="0"/>
          <a:chOff x="0" y="0"/>
          <a:chExt cx="0" cy="0"/>
        </a:xfrm>
      </p:grpSpPr>
      <p:sp>
        <p:nvSpPr>
          <p:cNvPr id="721" name="Google Shape;721;p8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2" name="Google Shape;722;p89"/>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23" name="Google Shape;723;p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4" name="Google Shape;724;p8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25" name="Google Shape;725;p8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726" name="Shape 726"/>
        <p:cNvGrpSpPr/>
        <p:nvPr/>
      </p:nvGrpSpPr>
      <p:grpSpPr>
        <a:xfrm>
          <a:off x="0" y="0"/>
          <a:ext cx="0" cy="0"/>
          <a:chOff x="0" y="0"/>
          <a:chExt cx="0" cy="0"/>
        </a:xfrm>
      </p:grpSpPr>
      <p:sp>
        <p:nvSpPr>
          <p:cNvPr id="727" name="Google Shape;727;p90"/>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8" name="Google Shape;728;p90"/>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29" name="Google Shape;729;p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0" name="Google Shape;730;p9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31" name="Google Shape;731;p9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732" name="Shape 732"/>
        <p:cNvGrpSpPr/>
        <p:nvPr/>
      </p:nvGrpSpPr>
      <p:grpSpPr>
        <a:xfrm>
          <a:off x="0" y="0"/>
          <a:ext cx="0" cy="0"/>
          <a:chOff x="0" y="0"/>
          <a:chExt cx="0" cy="0"/>
        </a:xfrm>
      </p:grpSpPr>
      <p:sp>
        <p:nvSpPr>
          <p:cNvPr id="733" name="Google Shape;733;p9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91"/>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35" name="Google Shape;735;p91"/>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spcBef>
                <a:spcPts val="360"/>
              </a:spcBef>
              <a:spcAft>
                <a:spcPts val="0"/>
              </a:spcAft>
              <a:buSzPts val="1350"/>
              <a:buChar char="■"/>
              <a:defRPr/>
            </a:lvl1pPr>
            <a:lvl2pPr indent="-320040" lvl="1" marL="914400" algn="l">
              <a:spcBef>
                <a:spcPts val="360"/>
              </a:spcBef>
              <a:spcAft>
                <a:spcPts val="0"/>
              </a:spcAft>
              <a:buSzPts val="1440"/>
              <a:buChar char="◻"/>
              <a:defRPr/>
            </a:lvl2pPr>
            <a:lvl3pPr indent="-302894" lvl="2" marL="1371600" algn="l">
              <a:spcBef>
                <a:spcPts val="360"/>
              </a:spcBef>
              <a:spcAft>
                <a:spcPts val="0"/>
              </a:spcAft>
              <a:buSzPts val="1170"/>
              <a:buChar char="■"/>
              <a:defRPr/>
            </a:lvl3pPr>
            <a:lvl4pPr indent="-308610" lvl="3" marL="1828800" algn="l">
              <a:spcBef>
                <a:spcPts val="360"/>
              </a:spcBef>
              <a:spcAft>
                <a:spcPts val="0"/>
              </a:spcAft>
              <a:buSzPts val="126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SzPts val="1800"/>
              <a:buChar char="▪"/>
              <a:defRPr/>
            </a:lvl6pPr>
            <a:lvl7pPr indent="-342900" lvl="6" marL="3200400" algn="l">
              <a:spcBef>
                <a:spcPts val="360"/>
              </a:spcBef>
              <a:spcAft>
                <a:spcPts val="0"/>
              </a:spcAft>
              <a:buSzPts val="180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736" name="Google Shape;736;p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7" name="Google Shape;737;p9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38" name="Google Shape;738;p9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759" name="Shape 759"/>
        <p:cNvGrpSpPr/>
        <p:nvPr/>
      </p:nvGrpSpPr>
      <p:grpSpPr>
        <a:xfrm>
          <a:off x="0" y="0"/>
          <a:ext cx="0" cy="0"/>
          <a:chOff x="0" y="0"/>
          <a:chExt cx="0" cy="0"/>
        </a:xfrm>
      </p:grpSpPr>
      <p:sp>
        <p:nvSpPr>
          <p:cNvPr id="760" name="Google Shape;760;p93"/>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1" name="Google Shape;761;p93"/>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762" name="Google Shape;762;p9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3" name="Google Shape;763;p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9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94" name="Shape 94"/>
        <p:cNvGrpSpPr/>
        <p:nvPr/>
      </p:nvGrpSpPr>
      <p:grpSpPr>
        <a:xfrm>
          <a:off x="0" y="0"/>
          <a:ext cx="0" cy="0"/>
          <a:chOff x="0" y="0"/>
          <a:chExt cx="0" cy="0"/>
        </a:xfrm>
      </p:grpSpPr>
      <p:sp>
        <p:nvSpPr>
          <p:cNvPr id="95" name="Google Shape;95;p1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8" name="Google Shape;98;p1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theme" Target="../theme/theme6.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1.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7.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2.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2" Type="http://schemas.openxmlformats.org/officeDocument/2006/relationships/theme" Target="../theme/theme4.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57.xml"/><Relationship Id="rId10" Type="http://schemas.openxmlformats.org/officeDocument/2006/relationships/slideLayout" Target="../slideLayouts/slideLayout56.xml"/><Relationship Id="rId12" Type="http://schemas.openxmlformats.org/officeDocument/2006/relationships/theme" Target="../theme/theme8.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theme" Target="../theme/theme11.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theme" Target="../theme/theme9.xml"/><Relationship Id="rId12" Type="http://schemas.openxmlformats.org/officeDocument/2006/relationships/slideLayout" Target="../slideLayouts/slideLayout70.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81.xml"/><Relationship Id="rId10" Type="http://schemas.openxmlformats.org/officeDocument/2006/relationships/slideLayout" Target="../slideLayouts/slideLayout80.xml"/><Relationship Id="rId13" Type="http://schemas.openxmlformats.org/officeDocument/2006/relationships/theme" Target="../theme/theme5.xml"/><Relationship Id="rId12" Type="http://schemas.openxmlformats.org/officeDocument/2006/relationships/slideLayout" Target="../slideLayouts/slideLayout82.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0" y="0"/>
            <a:ext cx="9144000" cy="6858000"/>
            <a:chOff x="0" y="0"/>
            <a:chExt cx="5760" cy="4320"/>
          </a:xfrm>
        </p:grpSpPr>
        <p:sp>
          <p:nvSpPr>
            <p:cNvPr id="11" name="Google Shape;11;p1"/>
            <p:cNvSpPr txBox="1"/>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 name="Google Shape;12;p1"/>
            <p:cNvSpPr txBox="1"/>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13" name="Google Shape;13;p1"/>
            <p:cNvGrpSpPr/>
            <p:nvPr/>
          </p:nvGrpSpPr>
          <p:grpSpPr>
            <a:xfrm>
              <a:off x="0" y="672"/>
              <a:ext cx="1806" cy="1989"/>
              <a:chOff x="0" y="672"/>
              <a:chExt cx="1806" cy="1989"/>
            </a:xfrm>
          </p:grpSpPr>
          <p:sp>
            <p:nvSpPr>
              <p:cNvPr id="14" name="Google Shape;14;p1"/>
              <p:cNvSpPr txBox="1"/>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5" name="Google Shape;15;p1"/>
              <p:cNvSpPr txBox="1"/>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6" name="Google Shape;16;p1"/>
              <p:cNvSpPr txBox="1"/>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7" name="Google Shape;17;p1"/>
              <p:cNvSpPr txBox="1"/>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8" name="Google Shape;18;p1"/>
              <p:cNvSpPr txBox="1"/>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9" name="Google Shape;19;p1"/>
              <p:cNvSpPr txBox="1"/>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0" name="Google Shape;20;p1"/>
              <p:cNvSpPr txBox="1"/>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1" name="Google Shape;21;p1"/>
              <p:cNvSpPr txBox="1"/>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2" name="Google Shape;22;p1"/>
              <p:cNvSpPr txBox="1"/>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3" name="Google Shape;23;p1"/>
              <p:cNvSpPr txBox="1"/>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24" name="Google Shape;24;p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25" name="Google Shape;25;p1"/>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26" name="Google Shape;26;p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7" name="Google Shape;27;p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8" name="Google Shape;28;p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9" name="Shape 739"/>
        <p:cNvGrpSpPr/>
        <p:nvPr/>
      </p:nvGrpSpPr>
      <p:grpSpPr>
        <a:xfrm>
          <a:off x="0" y="0"/>
          <a:ext cx="0" cy="0"/>
          <a:chOff x="0" y="0"/>
          <a:chExt cx="0" cy="0"/>
        </a:xfrm>
      </p:grpSpPr>
      <p:grpSp>
        <p:nvGrpSpPr>
          <p:cNvPr id="740" name="Google Shape;740;p92"/>
          <p:cNvGrpSpPr/>
          <p:nvPr/>
        </p:nvGrpSpPr>
        <p:grpSpPr>
          <a:xfrm>
            <a:off x="0" y="0"/>
            <a:ext cx="9336088" cy="6667500"/>
            <a:chOff x="0" y="0"/>
            <a:chExt cx="5881" cy="4200"/>
          </a:xfrm>
        </p:grpSpPr>
        <p:sp>
          <p:nvSpPr>
            <p:cNvPr id="741" name="Google Shape;741;p92"/>
            <p:cNvSpPr txBox="1"/>
            <p:nvPr/>
          </p:nvSpPr>
          <p:spPr>
            <a:xfrm>
              <a:off x="0" y="0"/>
              <a:ext cx="2100" cy="42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42" name="Google Shape;742;p92"/>
            <p:cNvSpPr txBox="1"/>
            <p:nvPr/>
          </p:nvSpPr>
          <p:spPr>
            <a:xfrm>
              <a:off x="1081" y="1065"/>
              <a:ext cx="48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743" name="Google Shape;743;p92"/>
            <p:cNvGrpSpPr/>
            <p:nvPr/>
          </p:nvGrpSpPr>
          <p:grpSpPr>
            <a:xfrm>
              <a:off x="0" y="672"/>
              <a:ext cx="1737" cy="1885"/>
              <a:chOff x="0" y="672"/>
              <a:chExt cx="1737" cy="1885"/>
            </a:xfrm>
          </p:grpSpPr>
          <p:sp>
            <p:nvSpPr>
              <p:cNvPr id="744" name="Google Shape;744;p92"/>
              <p:cNvSpPr txBox="1"/>
              <p:nvPr/>
            </p:nvSpPr>
            <p:spPr>
              <a:xfrm>
                <a:off x="361" y="22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45" name="Google Shape;745;p92"/>
              <p:cNvSpPr txBox="1"/>
              <p:nvPr/>
            </p:nvSpPr>
            <p:spPr>
              <a:xfrm>
                <a:off x="1081" y="1065"/>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46" name="Google Shape;746;p92"/>
              <p:cNvSpPr txBox="1"/>
              <p:nvPr/>
            </p:nvSpPr>
            <p:spPr>
              <a:xfrm>
                <a:off x="1437" y="672"/>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47" name="Google Shape;747;p92"/>
              <p:cNvSpPr txBox="1"/>
              <p:nvPr/>
            </p:nvSpPr>
            <p:spPr>
              <a:xfrm>
                <a:off x="719" y="2257"/>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48" name="Google Shape;748;p92"/>
              <p:cNvSpPr txBox="1"/>
              <p:nvPr/>
            </p:nvSpPr>
            <p:spPr>
              <a:xfrm>
                <a:off x="1437" y="1065"/>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49" name="Google Shape;749;p92"/>
              <p:cNvSpPr txBox="1"/>
              <p:nvPr/>
            </p:nvSpPr>
            <p:spPr>
              <a:xfrm>
                <a:off x="719" y="1464"/>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50" name="Google Shape;750;p92"/>
              <p:cNvSpPr txBox="1"/>
              <p:nvPr/>
            </p:nvSpPr>
            <p:spPr>
              <a:xfrm>
                <a:off x="0" y="1464"/>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51" name="Google Shape;751;p92"/>
              <p:cNvSpPr txBox="1"/>
              <p:nvPr/>
            </p:nvSpPr>
            <p:spPr>
              <a:xfrm>
                <a:off x="1081" y="1464"/>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52" name="Google Shape;752;p92"/>
              <p:cNvSpPr txBox="1"/>
              <p:nvPr/>
            </p:nvSpPr>
            <p:spPr>
              <a:xfrm>
                <a:off x="361" y="1857"/>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53" name="Google Shape;753;p92"/>
              <p:cNvSpPr txBox="1"/>
              <p:nvPr/>
            </p:nvSpPr>
            <p:spPr>
              <a:xfrm>
                <a:off x="719" y="18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754" name="Google Shape;754;p9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755" name="Google Shape;755;p92"/>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56" name="Google Shape;756;p9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57" name="Google Shape;757;p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58" name="Google Shape;758;p9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 name="Shape 35"/>
        <p:cNvGrpSpPr/>
        <p:nvPr/>
      </p:nvGrpSpPr>
      <p:grpSpPr>
        <a:xfrm>
          <a:off x="0" y="0"/>
          <a:ext cx="0" cy="0"/>
          <a:chOff x="0" y="0"/>
          <a:chExt cx="0" cy="0"/>
        </a:xfrm>
      </p:grpSpPr>
      <p:sp>
        <p:nvSpPr>
          <p:cNvPr id="36" name="Google Shape;36;p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7" name="Google Shape;37;p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38" name="Google Shape;38;p3"/>
          <p:cNvGrpSpPr/>
          <p:nvPr/>
        </p:nvGrpSpPr>
        <p:grpSpPr>
          <a:xfrm>
            <a:off x="0" y="0"/>
            <a:ext cx="8985250" cy="611188"/>
            <a:chOff x="0" y="0"/>
            <a:chExt cx="5660" cy="385"/>
          </a:xfrm>
        </p:grpSpPr>
        <p:sp>
          <p:nvSpPr>
            <p:cNvPr id="39" name="Google Shape;39;p3"/>
            <p:cNvSpPr txBox="1"/>
            <p:nvPr/>
          </p:nvSpPr>
          <p:spPr>
            <a:xfrm>
              <a:off x="0" y="0"/>
              <a:ext cx="300" cy="3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0" name="Google Shape;40;p3"/>
            <p:cNvSpPr txBox="1"/>
            <p:nvPr/>
          </p:nvSpPr>
          <p:spPr>
            <a:xfrm>
              <a:off x="260" y="85"/>
              <a:ext cx="5400" cy="3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1" name="Google Shape;41;p3"/>
            <p:cNvSpPr txBox="1"/>
            <p:nvPr/>
          </p:nvSpPr>
          <p:spPr>
            <a:xfrm>
              <a:off x="258" y="85"/>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2" name="Google Shape;42;p3"/>
            <p:cNvSpPr txBox="1"/>
            <p:nvPr/>
          </p:nvSpPr>
          <p:spPr>
            <a:xfrm>
              <a:off x="345" y="0"/>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 name="Google Shape;43;p3"/>
            <p:cNvSpPr txBox="1"/>
            <p:nvPr/>
          </p:nvSpPr>
          <p:spPr>
            <a:xfrm>
              <a:off x="345" y="8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4" name="Google Shape;44;p3"/>
            <p:cNvSpPr txBox="1"/>
            <p:nvPr/>
          </p:nvSpPr>
          <p:spPr>
            <a:xfrm>
              <a:off x="173" y="173"/>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5" name="Google Shape;45;p3"/>
            <p:cNvSpPr txBox="1"/>
            <p:nvPr/>
          </p:nvSpPr>
          <p:spPr>
            <a:xfrm>
              <a:off x="83" y="86"/>
              <a:ext cx="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6" name="Google Shape;46;p3"/>
            <p:cNvSpPr txBox="1"/>
            <p:nvPr/>
          </p:nvSpPr>
          <p:spPr>
            <a:xfrm>
              <a:off x="258" y="171"/>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7" name="Google Shape;47;p3"/>
            <p:cNvSpPr txBox="1"/>
            <p:nvPr/>
          </p:nvSpPr>
          <p:spPr>
            <a:xfrm>
              <a:off x="173" y="258"/>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48" name="Google Shape;48;p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49" name="Google Shape;49;p3"/>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0" name="Google Shape;50;p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sp>
        <p:nvSpPr>
          <p:cNvPr id="122" name="Google Shape;122;p1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 name="Google Shape;123;p1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124" name="Google Shape;124;p15"/>
          <p:cNvGrpSpPr/>
          <p:nvPr/>
        </p:nvGrpSpPr>
        <p:grpSpPr>
          <a:xfrm>
            <a:off x="0" y="0"/>
            <a:ext cx="9144000" cy="546100"/>
            <a:chOff x="0" y="0"/>
            <a:chExt cx="5760" cy="344"/>
          </a:xfrm>
        </p:grpSpPr>
        <p:sp>
          <p:nvSpPr>
            <p:cNvPr id="125" name="Google Shape;125;p15"/>
            <p:cNvSpPr/>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6" name="Google Shape;126;p15"/>
            <p:cNvSpPr/>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7" name="Google Shape;127;p15"/>
            <p:cNvSpPr/>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128" name="Google Shape;128;p15"/>
            <p:cNvSpPr/>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129" name="Google Shape;129;p15"/>
            <p:cNvSpPr/>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130" name="Google Shape;130;p15"/>
            <p:cNvSpPr/>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131" name="Google Shape;131;p15"/>
            <p:cNvSpPr/>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2" name="Google Shape;132;p15"/>
            <p:cNvSpPr/>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133" name="Google Shape;133;p15"/>
            <p:cNvSpPr/>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grpSp>
      <p:sp>
        <p:nvSpPr>
          <p:cNvPr id="134" name="Google Shape;134;p1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135" name="Google Shape;135;p15"/>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36" name="Google Shape;136;p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p2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9" name="Google Shape;229;p2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230" name="Google Shape;230;p28"/>
          <p:cNvGrpSpPr/>
          <p:nvPr/>
        </p:nvGrpSpPr>
        <p:grpSpPr>
          <a:xfrm>
            <a:off x="0" y="0"/>
            <a:ext cx="9144000" cy="546100"/>
            <a:chOff x="0" y="0"/>
            <a:chExt cx="5760" cy="344"/>
          </a:xfrm>
        </p:grpSpPr>
        <p:sp>
          <p:nvSpPr>
            <p:cNvPr id="231" name="Google Shape;231;p28"/>
            <p:cNvSpPr/>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2" name="Google Shape;232;p28"/>
            <p:cNvSpPr/>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3" name="Google Shape;233;p28"/>
            <p:cNvSpPr/>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234" name="Google Shape;234;p28"/>
            <p:cNvSpPr/>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235" name="Google Shape;235;p28"/>
            <p:cNvSpPr/>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236" name="Google Shape;236;p28"/>
            <p:cNvSpPr/>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237" name="Google Shape;237;p28"/>
            <p:cNvSpPr/>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8" name="Google Shape;238;p28"/>
            <p:cNvSpPr/>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239" name="Google Shape;239;p28"/>
            <p:cNvSpPr/>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grpSp>
      <p:sp>
        <p:nvSpPr>
          <p:cNvPr id="240" name="Google Shape;240;p2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241" name="Google Shape;241;p28"/>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242" name="Google Shape;242;p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sp>
        <p:nvSpPr>
          <p:cNvPr id="330" name="Google Shape;330;p4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31" name="Google Shape;331;p4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332" name="Google Shape;332;p40"/>
          <p:cNvGrpSpPr/>
          <p:nvPr/>
        </p:nvGrpSpPr>
        <p:grpSpPr>
          <a:xfrm>
            <a:off x="0" y="0"/>
            <a:ext cx="8985250" cy="611188"/>
            <a:chOff x="0" y="0"/>
            <a:chExt cx="5660" cy="385"/>
          </a:xfrm>
        </p:grpSpPr>
        <p:sp>
          <p:nvSpPr>
            <p:cNvPr id="333" name="Google Shape;333;p40"/>
            <p:cNvSpPr txBox="1"/>
            <p:nvPr/>
          </p:nvSpPr>
          <p:spPr>
            <a:xfrm>
              <a:off x="0" y="0"/>
              <a:ext cx="300" cy="3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34" name="Google Shape;334;p40"/>
            <p:cNvSpPr txBox="1"/>
            <p:nvPr/>
          </p:nvSpPr>
          <p:spPr>
            <a:xfrm>
              <a:off x="260" y="85"/>
              <a:ext cx="5400" cy="3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35" name="Google Shape;335;p40"/>
            <p:cNvSpPr txBox="1"/>
            <p:nvPr/>
          </p:nvSpPr>
          <p:spPr>
            <a:xfrm>
              <a:off x="258" y="85"/>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36" name="Google Shape;336;p40"/>
            <p:cNvSpPr txBox="1"/>
            <p:nvPr/>
          </p:nvSpPr>
          <p:spPr>
            <a:xfrm>
              <a:off x="345" y="0"/>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37" name="Google Shape;337;p40"/>
            <p:cNvSpPr txBox="1"/>
            <p:nvPr/>
          </p:nvSpPr>
          <p:spPr>
            <a:xfrm>
              <a:off x="345" y="8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38" name="Google Shape;338;p40"/>
            <p:cNvSpPr txBox="1"/>
            <p:nvPr/>
          </p:nvSpPr>
          <p:spPr>
            <a:xfrm>
              <a:off x="173" y="173"/>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39" name="Google Shape;339;p40"/>
            <p:cNvSpPr txBox="1"/>
            <p:nvPr/>
          </p:nvSpPr>
          <p:spPr>
            <a:xfrm>
              <a:off x="83" y="86"/>
              <a:ext cx="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40" name="Google Shape;340;p40"/>
            <p:cNvSpPr txBox="1"/>
            <p:nvPr/>
          </p:nvSpPr>
          <p:spPr>
            <a:xfrm>
              <a:off x="258" y="171"/>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41" name="Google Shape;341;p40"/>
            <p:cNvSpPr txBox="1"/>
            <p:nvPr/>
          </p:nvSpPr>
          <p:spPr>
            <a:xfrm>
              <a:off x="173" y="258"/>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342" name="Google Shape;342;p4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343" name="Google Shape;343;p40"/>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344" name="Google Shape;344;p4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5" name="Shape 415"/>
        <p:cNvGrpSpPr/>
        <p:nvPr/>
      </p:nvGrpSpPr>
      <p:grpSpPr>
        <a:xfrm>
          <a:off x="0" y="0"/>
          <a:ext cx="0" cy="0"/>
          <a:chOff x="0" y="0"/>
          <a:chExt cx="0" cy="0"/>
        </a:xfrm>
      </p:grpSpPr>
      <p:sp>
        <p:nvSpPr>
          <p:cNvPr id="416" name="Google Shape;416;p5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417" name="Google Shape;417;p5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418" name="Google Shape;418;p52"/>
          <p:cNvGrpSpPr/>
          <p:nvPr/>
        </p:nvGrpSpPr>
        <p:grpSpPr>
          <a:xfrm>
            <a:off x="0" y="0"/>
            <a:ext cx="9144000" cy="546100"/>
            <a:chOff x="0" y="0"/>
            <a:chExt cx="5760" cy="344"/>
          </a:xfrm>
        </p:grpSpPr>
        <p:sp>
          <p:nvSpPr>
            <p:cNvPr id="419" name="Google Shape;419;p52"/>
            <p:cNvSpPr txBox="1"/>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20" name="Google Shape;420;p52"/>
            <p:cNvSpPr txBox="1"/>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21" name="Google Shape;421;p52"/>
            <p:cNvSpPr txBox="1"/>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22" name="Google Shape;422;p52"/>
            <p:cNvSpPr txBox="1"/>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23" name="Google Shape;423;p52"/>
            <p:cNvSpPr txBox="1"/>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24" name="Google Shape;424;p52"/>
            <p:cNvSpPr txBox="1"/>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25" name="Google Shape;425;p52"/>
            <p:cNvSpPr txBox="1"/>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26" name="Google Shape;426;p52"/>
            <p:cNvSpPr txBox="1"/>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27" name="Google Shape;427;p52"/>
            <p:cNvSpPr txBox="1"/>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428" name="Google Shape;428;p5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429" name="Google Shape;429;p52"/>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430" name="Google Shape;430;p5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1" name="Shape 501"/>
        <p:cNvGrpSpPr/>
        <p:nvPr/>
      </p:nvGrpSpPr>
      <p:grpSpPr>
        <a:xfrm>
          <a:off x="0" y="0"/>
          <a:ext cx="0" cy="0"/>
          <a:chOff x="0" y="0"/>
          <a:chExt cx="0" cy="0"/>
        </a:xfrm>
      </p:grpSpPr>
      <p:grpSp>
        <p:nvGrpSpPr>
          <p:cNvPr id="502" name="Google Shape;502;p64"/>
          <p:cNvGrpSpPr/>
          <p:nvPr/>
        </p:nvGrpSpPr>
        <p:grpSpPr>
          <a:xfrm>
            <a:off x="0" y="0"/>
            <a:ext cx="9144000" cy="6858000"/>
            <a:chOff x="0" y="0"/>
            <a:chExt cx="5760" cy="4320"/>
          </a:xfrm>
        </p:grpSpPr>
        <p:sp>
          <p:nvSpPr>
            <p:cNvPr id="503" name="Google Shape;503;p64"/>
            <p:cNvSpPr txBox="1"/>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04" name="Google Shape;504;p64"/>
            <p:cNvSpPr txBox="1"/>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505" name="Google Shape;505;p64"/>
            <p:cNvGrpSpPr/>
            <p:nvPr/>
          </p:nvGrpSpPr>
          <p:grpSpPr>
            <a:xfrm>
              <a:off x="0" y="672"/>
              <a:ext cx="1806" cy="1989"/>
              <a:chOff x="0" y="672"/>
              <a:chExt cx="1806" cy="1989"/>
            </a:xfrm>
          </p:grpSpPr>
          <p:sp>
            <p:nvSpPr>
              <p:cNvPr id="506" name="Google Shape;506;p64"/>
              <p:cNvSpPr txBox="1"/>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07" name="Google Shape;507;p64"/>
              <p:cNvSpPr txBox="1"/>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08" name="Google Shape;508;p64"/>
              <p:cNvSpPr txBox="1"/>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09" name="Google Shape;509;p64"/>
              <p:cNvSpPr txBox="1"/>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10" name="Google Shape;510;p64"/>
              <p:cNvSpPr txBox="1"/>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11" name="Google Shape;511;p64"/>
              <p:cNvSpPr txBox="1"/>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12" name="Google Shape;512;p64"/>
              <p:cNvSpPr txBox="1"/>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13" name="Google Shape;513;p64"/>
              <p:cNvSpPr txBox="1"/>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14" name="Google Shape;514;p64"/>
              <p:cNvSpPr txBox="1"/>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15" name="Google Shape;515;p64"/>
              <p:cNvSpPr txBox="1"/>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516" name="Google Shape;516;p6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517" name="Google Shape;517;p6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18" name="Google Shape;518;p64"/>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519" name="Google Shape;519;p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520" name="Google Shape;520;p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0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 name="Shape 527"/>
        <p:cNvGrpSpPr/>
        <p:nvPr/>
      </p:nvGrpSpPr>
      <p:grpSpPr>
        <a:xfrm>
          <a:off x="0" y="0"/>
          <a:ext cx="0" cy="0"/>
          <a:chOff x="0" y="0"/>
          <a:chExt cx="0" cy="0"/>
        </a:xfrm>
      </p:grpSpPr>
      <p:sp>
        <p:nvSpPr>
          <p:cNvPr id="528" name="Google Shape;528;p6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9" name="Google Shape;529;p6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530" name="Google Shape;530;p66"/>
          <p:cNvGrpSpPr/>
          <p:nvPr/>
        </p:nvGrpSpPr>
        <p:grpSpPr>
          <a:xfrm>
            <a:off x="0" y="0"/>
            <a:ext cx="9144000" cy="546100"/>
            <a:chOff x="0" y="0"/>
            <a:chExt cx="5760" cy="344"/>
          </a:xfrm>
        </p:grpSpPr>
        <p:sp>
          <p:nvSpPr>
            <p:cNvPr id="531" name="Google Shape;531;p66"/>
            <p:cNvSpPr/>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32" name="Google Shape;532;p66"/>
            <p:cNvSpPr/>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33" name="Google Shape;533;p66"/>
            <p:cNvSpPr/>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534" name="Google Shape;534;p66"/>
            <p:cNvSpPr/>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535" name="Google Shape;535;p66"/>
            <p:cNvSpPr/>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536" name="Google Shape;536;p66"/>
            <p:cNvSpPr/>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537" name="Google Shape;537;p66"/>
            <p:cNvSpPr/>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538" name="Google Shape;538;p66"/>
            <p:cNvSpPr/>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539" name="Google Shape;539;p66"/>
            <p:cNvSpPr/>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grpSp>
      <p:sp>
        <p:nvSpPr>
          <p:cNvPr id="540" name="Google Shape;540;p6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541" name="Google Shape;541;p6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42" name="Google Shape;542;p6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3" name="Shape 633"/>
        <p:cNvGrpSpPr/>
        <p:nvPr/>
      </p:nvGrpSpPr>
      <p:grpSpPr>
        <a:xfrm>
          <a:off x="0" y="0"/>
          <a:ext cx="0" cy="0"/>
          <a:chOff x="0" y="0"/>
          <a:chExt cx="0" cy="0"/>
        </a:xfrm>
      </p:grpSpPr>
      <p:sp>
        <p:nvSpPr>
          <p:cNvPr id="634" name="Google Shape;634;p7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35" name="Google Shape;635;p7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636" name="Google Shape;636;p79"/>
          <p:cNvGrpSpPr/>
          <p:nvPr/>
        </p:nvGrpSpPr>
        <p:grpSpPr>
          <a:xfrm>
            <a:off x="0" y="0"/>
            <a:ext cx="9144000" cy="546100"/>
            <a:chOff x="0" y="0"/>
            <a:chExt cx="5760" cy="344"/>
          </a:xfrm>
        </p:grpSpPr>
        <p:sp>
          <p:nvSpPr>
            <p:cNvPr id="637" name="Google Shape;637;p79"/>
            <p:cNvSpPr/>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38" name="Google Shape;638;p79"/>
            <p:cNvSpPr/>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39" name="Google Shape;639;p79"/>
            <p:cNvSpPr/>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hlink"/>
                </a:solidFill>
                <a:latin typeface="Arial"/>
                <a:ea typeface="Arial"/>
                <a:cs typeface="Arial"/>
                <a:sym typeface="Arial"/>
              </a:endParaRPr>
            </a:p>
          </p:txBody>
        </p:sp>
        <p:sp>
          <p:nvSpPr>
            <p:cNvPr id="640" name="Google Shape;640;p79"/>
            <p:cNvSpPr/>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hlink"/>
                </a:solidFill>
                <a:latin typeface="Arial"/>
                <a:ea typeface="Arial"/>
                <a:cs typeface="Arial"/>
                <a:sym typeface="Arial"/>
              </a:endParaRPr>
            </a:p>
          </p:txBody>
        </p:sp>
        <p:sp>
          <p:nvSpPr>
            <p:cNvPr id="641" name="Google Shape;641;p79"/>
            <p:cNvSpPr/>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accent2"/>
                </a:solidFill>
                <a:latin typeface="Arial"/>
                <a:ea typeface="Arial"/>
                <a:cs typeface="Arial"/>
                <a:sym typeface="Arial"/>
              </a:endParaRPr>
            </a:p>
          </p:txBody>
        </p:sp>
        <p:sp>
          <p:nvSpPr>
            <p:cNvPr id="642" name="Google Shape;642;p79"/>
            <p:cNvSpPr/>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hlink"/>
                </a:solidFill>
                <a:latin typeface="Arial"/>
                <a:ea typeface="Arial"/>
                <a:cs typeface="Arial"/>
                <a:sym typeface="Arial"/>
              </a:endParaRPr>
            </a:p>
          </p:txBody>
        </p:sp>
        <p:sp>
          <p:nvSpPr>
            <p:cNvPr id="643" name="Google Shape;643;p79"/>
            <p:cNvSpPr/>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44" name="Google Shape;644;p79"/>
            <p:cNvSpPr/>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accent2"/>
                </a:solidFill>
                <a:latin typeface="Arial"/>
                <a:ea typeface="Arial"/>
                <a:cs typeface="Arial"/>
                <a:sym typeface="Arial"/>
              </a:endParaRPr>
            </a:p>
          </p:txBody>
        </p:sp>
        <p:sp>
          <p:nvSpPr>
            <p:cNvPr id="645" name="Google Shape;645;p79"/>
            <p:cNvSpPr/>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accent2"/>
                </a:solidFill>
                <a:latin typeface="Arial"/>
                <a:ea typeface="Arial"/>
                <a:cs typeface="Arial"/>
                <a:sym typeface="Arial"/>
              </a:endParaRPr>
            </a:p>
          </p:txBody>
        </p:sp>
      </p:grpSp>
      <p:sp>
        <p:nvSpPr>
          <p:cNvPr id="646" name="Google Shape;646;p7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647" name="Google Shape;647;p79"/>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648" name="Google Shape;648;p7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5.jp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22.png"/><Relationship Id="rId5"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31.png"/><Relationship Id="rId5"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25.png"/><Relationship Id="rId5"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25.png"/><Relationship Id="rId5"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32.png"/><Relationship Id="rId5"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8.xml"/><Relationship Id="rId3" Type="http://schemas.openxmlformats.org/officeDocument/2006/relationships/image" Target="../media/image5.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image" Target="../media/image34.png"/><Relationship Id="rId5"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9.xml"/><Relationship Id="rId3" Type="http://schemas.openxmlformats.org/officeDocument/2006/relationships/image" Target="../media/image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0.xml"/><Relationship Id="rId3" Type="http://schemas.openxmlformats.org/officeDocument/2006/relationships/image" Target="../media/image5.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1.xml"/><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2.xml"/><Relationship Id="rId3" Type="http://schemas.openxmlformats.org/officeDocument/2006/relationships/image" Target="../media/image5.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3.xml"/><Relationship Id="rId3" Type="http://schemas.openxmlformats.org/officeDocument/2006/relationships/image" Target="../media/image5.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4.xml"/><Relationship Id="rId3" Type="http://schemas.openxmlformats.org/officeDocument/2006/relationships/image" Target="../media/image5.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5.xml"/><Relationship Id="rId3"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6.xml"/><Relationship Id="rId3" Type="http://schemas.openxmlformats.org/officeDocument/2006/relationships/image" Target="../media/image5.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47.xml"/><Relationship Id="rId3"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8.xml"/><Relationship Id="rId3" Type="http://schemas.openxmlformats.org/officeDocument/2006/relationships/image" Target="../media/image5.png"/><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9.xml"/><Relationship Id="rId3" Type="http://schemas.openxmlformats.org/officeDocument/2006/relationships/image" Target="../media/image5.png"/><Relationship Id="rId4" Type="http://schemas.openxmlformats.org/officeDocument/2006/relationships/image" Target="../media/image26.png"/><Relationship Id="rId5"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0.xml"/><Relationship Id="rId3" Type="http://schemas.openxmlformats.org/officeDocument/2006/relationships/image" Target="../media/image5.png"/><Relationship Id="rId4" Type="http://schemas.openxmlformats.org/officeDocument/2006/relationships/image" Target="../media/image26.png"/><Relationship Id="rId5"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1.xml"/><Relationship Id="rId3" Type="http://schemas.openxmlformats.org/officeDocument/2006/relationships/image" Target="../media/image26.png"/><Relationship Id="rId4" Type="http://schemas.openxmlformats.org/officeDocument/2006/relationships/image" Target="../media/image5.png"/><Relationship Id="rId5"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2.xml"/><Relationship Id="rId3" Type="http://schemas.openxmlformats.org/officeDocument/2006/relationships/image" Target="../media/image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3.xml"/><Relationship Id="rId3" Type="http://schemas.openxmlformats.org/officeDocument/2006/relationships/image" Target="../media/image26.pn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4.xml"/><Relationship Id="rId3" Type="http://schemas.openxmlformats.org/officeDocument/2006/relationships/image" Target="../media/image26.pn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5.xml"/><Relationship Id="rId3" Type="http://schemas.openxmlformats.org/officeDocument/2006/relationships/image" Target="../media/image26.png"/><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6.xml"/><Relationship Id="rId3" Type="http://schemas.openxmlformats.org/officeDocument/2006/relationships/image" Target="../media/image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7.xml"/><Relationship Id="rId3" Type="http://schemas.openxmlformats.org/officeDocument/2006/relationships/image" Target="../media/image5.png"/><Relationship Id="rId4" Type="http://schemas.openxmlformats.org/officeDocument/2006/relationships/image" Target="../media/image45.png"/><Relationship Id="rId5" Type="http://schemas.openxmlformats.org/officeDocument/2006/relationships/image" Target="../media/image48.png"/><Relationship Id="rId6"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8.xml"/><Relationship Id="rId3" Type="http://schemas.openxmlformats.org/officeDocument/2006/relationships/image" Target="../media/image5.png"/><Relationship Id="rId4" Type="http://schemas.openxmlformats.org/officeDocument/2006/relationships/image" Target="../media/image52.png"/><Relationship Id="rId5"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9.xml"/><Relationship Id="rId3" Type="http://schemas.openxmlformats.org/officeDocument/2006/relationships/image" Target="../media/image5.png"/><Relationship Id="rId4" Type="http://schemas.openxmlformats.org/officeDocument/2006/relationships/image" Target="../media/image52.png"/><Relationship Id="rId5" Type="http://schemas.openxmlformats.org/officeDocument/2006/relationships/image" Target="../media/image41.png"/><Relationship Id="rId6"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0.xml"/><Relationship Id="rId3" Type="http://schemas.openxmlformats.org/officeDocument/2006/relationships/image" Target="../media/image5.png"/><Relationship Id="rId4" Type="http://schemas.openxmlformats.org/officeDocument/2006/relationships/image" Target="../media/image55.png"/><Relationship Id="rId5" Type="http://schemas.openxmlformats.org/officeDocument/2006/relationships/image" Target="../media/image5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1.xml"/><Relationship Id="rId3" Type="http://schemas.openxmlformats.org/officeDocument/2006/relationships/image" Target="../media/image5.png"/><Relationship Id="rId4" Type="http://schemas.openxmlformats.org/officeDocument/2006/relationships/image" Target="../media/image54.png"/><Relationship Id="rId5"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62.xml"/><Relationship Id="rId3" Type="http://schemas.openxmlformats.org/officeDocument/2006/relationships/image" Target="../media/image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3.xml"/><Relationship Id="rId3" Type="http://schemas.openxmlformats.org/officeDocument/2006/relationships/image" Target="../media/image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64.xml"/><Relationship Id="rId3" Type="http://schemas.openxmlformats.org/officeDocument/2006/relationships/image" Target="../media/image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5.xml"/><Relationship Id="rId3" Type="http://schemas.openxmlformats.org/officeDocument/2006/relationships/image" Target="../media/image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66.xml"/><Relationship Id="rId3" Type="http://schemas.openxmlformats.org/officeDocument/2006/relationships/image" Target="../media/image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67.xml"/><Relationship Id="rId3" Type="http://schemas.openxmlformats.org/officeDocument/2006/relationships/image" Target="../media/image56.png"/><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68.xml"/><Relationship Id="rId3" Type="http://schemas.openxmlformats.org/officeDocument/2006/relationships/image" Target="../media/image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69.xml"/><Relationship Id="rId3" Type="http://schemas.openxmlformats.org/officeDocument/2006/relationships/image" Target="../media/image5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70.xml"/><Relationship Id="rId3" Type="http://schemas.openxmlformats.org/officeDocument/2006/relationships/image" Target="../media/image56.png"/><Relationship Id="rId4" Type="http://schemas.openxmlformats.org/officeDocument/2006/relationships/image" Target="../media/image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71.xml"/><Relationship Id="rId3" Type="http://schemas.openxmlformats.org/officeDocument/2006/relationships/image" Target="../media/image56.png"/><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72.xml"/><Relationship Id="rId3" Type="http://schemas.openxmlformats.org/officeDocument/2006/relationships/image" Target="../media/image56.png"/><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73.xml"/><Relationship Id="rId3" Type="http://schemas.openxmlformats.org/officeDocument/2006/relationships/image" Target="../media/image56.png"/><Relationship Id="rId4" Type="http://schemas.openxmlformats.org/officeDocument/2006/relationships/image" Target="../media/image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74.xml"/><Relationship Id="rId3" Type="http://schemas.openxmlformats.org/officeDocument/2006/relationships/image" Target="../media/image56.png"/><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75.xml"/><Relationship Id="rId3" Type="http://schemas.openxmlformats.org/officeDocument/2006/relationships/image" Target="../media/image56.png"/><Relationship Id="rId4" Type="http://schemas.openxmlformats.org/officeDocument/2006/relationships/image" Target="../media/image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76.xml"/><Relationship Id="rId3" Type="http://schemas.openxmlformats.org/officeDocument/2006/relationships/image" Target="../media/image56.png"/><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77.xml"/><Relationship Id="rId3" Type="http://schemas.openxmlformats.org/officeDocument/2006/relationships/image" Target="../media/image56.png"/><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78.xml"/><Relationship Id="rId3" Type="http://schemas.openxmlformats.org/officeDocument/2006/relationships/image" Target="../media/image56.png"/><Relationship Id="rId4" Type="http://schemas.openxmlformats.org/officeDocument/2006/relationships/image" Target="../media/image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79.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80.xml"/><Relationship Id="rId3" Type="http://schemas.openxmlformats.org/officeDocument/2006/relationships/image" Target="../media/image56.png"/><Relationship Id="rId4" Type="http://schemas.openxmlformats.org/officeDocument/2006/relationships/image" Target="../media/image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81.xml"/><Relationship Id="rId3" Type="http://schemas.openxmlformats.org/officeDocument/2006/relationships/image" Target="../media/image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82.xml"/><Relationship Id="rId3" Type="http://schemas.openxmlformats.org/officeDocument/2006/relationships/image" Target="../media/image56.png"/><Relationship Id="rId4" Type="http://schemas.openxmlformats.org/officeDocument/2006/relationships/image" Target="../media/image5.png"/><Relationship Id="rId5" Type="http://schemas.openxmlformats.org/officeDocument/2006/relationships/image" Target="../media/image5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83.xml"/><Relationship Id="rId3" Type="http://schemas.openxmlformats.org/officeDocument/2006/relationships/image" Target="../media/image56.png"/><Relationship Id="rId4" Type="http://schemas.openxmlformats.org/officeDocument/2006/relationships/image" Target="../media/image5.png"/><Relationship Id="rId5" Type="http://schemas.openxmlformats.org/officeDocument/2006/relationships/image" Target="../media/image6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84.xml"/><Relationship Id="rId3" Type="http://schemas.openxmlformats.org/officeDocument/2006/relationships/image" Target="../media/image56.png"/><Relationship Id="rId4" Type="http://schemas.openxmlformats.org/officeDocument/2006/relationships/image" Target="../media/image5.png"/><Relationship Id="rId5" Type="http://schemas.openxmlformats.org/officeDocument/2006/relationships/image" Target="../media/image5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85.xml"/><Relationship Id="rId3" Type="http://schemas.openxmlformats.org/officeDocument/2006/relationships/image" Target="../media/image56.png"/><Relationship Id="rId4" Type="http://schemas.openxmlformats.org/officeDocument/2006/relationships/image" Target="../media/image5.png"/><Relationship Id="rId5" Type="http://schemas.openxmlformats.org/officeDocument/2006/relationships/image" Target="../media/image6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7.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94"/>
          <p:cNvSpPr txBox="1"/>
          <p:nvPr>
            <p:ph idx="1" type="subTitle"/>
          </p:nvPr>
        </p:nvSpPr>
        <p:spPr>
          <a:xfrm>
            <a:off x="2555875" y="4292600"/>
            <a:ext cx="5921375" cy="4572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1800"/>
              <a:buNone/>
            </a:pPr>
            <a:r>
              <a:t/>
            </a:r>
            <a:endParaRPr b="0" i="0" sz="2400" u="none">
              <a:solidFill>
                <a:schemeClr val="dk1"/>
              </a:solidFill>
              <a:latin typeface="Arial"/>
              <a:ea typeface="Arial"/>
              <a:cs typeface="Arial"/>
              <a:sym typeface="Arial"/>
            </a:endParaRPr>
          </a:p>
          <a:p>
            <a:pPr indent="0" lvl="0" marL="0" rtl="0" algn="r">
              <a:lnSpc>
                <a:spcPct val="90000"/>
              </a:lnSpc>
              <a:spcBef>
                <a:spcPts val="480"/>
              </a:spcBef>
              <a:spcAft>
                <a:spcPts val="0"/>
              </a:spcAft>
              <a:buSzPts val="1800"/>
              <a:buNone/>
            </a:pPr>
            <a:r>
              <a:t/>
            </a:r>
            <a:endParaRPr b="0" i="0" sz="2400" u="none">
              <a:solidFill>
                <a:schemeClr val="dk1"/>
              </a:solidFill>
              <a:latin typeface="Arial"/>
              <a:ea typeface="Arial"/>
              <a:cs typeface="Arial"/>
              <a:sym typeface="Arial"/>
            </a:endParaRPr>
          </a:p>
          <a:p>
            <a:pPr indent="0" lvl="0" marL="0" rtl="0" algn="r">
              <a:lnSpc>
                <a:spcPct val="90000"/>
              </a:lnSpc>
              <a:spcBef>
                <a:spcPts val="480"/>
              </a:spcBef>
              <a:spcAft>
                <a:spcPts val="0"/>
              </a:spcAft>
              <a:buSzPts val="1800"/>
              <a:buNone/>
            </a:pPr>
            <a:r>
              <a:rPr b="0" i="0" lang="en-US" sz="2400" u="none">
                <a:solidFill>
                  <a:schemeClr val="dk1"/>
                </a:solidFill>
                <a:latin typeface="Arial"/>
                <a:ea typeface="Arial"/>
                <a:cs typeface="Arial"/>
                <a:sym typeface="Arial"/>
              </a:rPr>
              <a:t>Jose.wellington@ceub.edu.br</a:t>
            </a:r>
            <a:endParaRPr/>
          </a:p>
        </p:txBody>
      </p:sp>
      <p:sp>
        <p:nvSpPr>
          <p:cNvPr id="770" name="Google Shape;770;p94"/>
          <p:cNvSpPr txBox="1"/>
          <p:nvPr>
            <p:ph type="ctrTitle"/>
          </p:nvPr>
        </p:nvSpPr>
        <p:spPr>
          <a:xfrm>
            <a:off x="3847650" y="1878375"/>
            <a:ext cx="3720900" cy="220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Arial"/>
              <a:buNone/>
            </a:pPr>
            <a:r>
              <a:rPr b="0" i="0" lang="en-US" sz="3200" u="none">
                <a:solidFill>
                  <a:schemeClr val="lt1"/>
                </a:solidFill>
                <a:latin typeface="Arial"/>
                <a:ea typeface="Arial"/>
                <a:cs typeface="Arial"/>
                <a:sym typeface="Arial"/>
              </a:rPr>
              <a:t>Banco de Dados </a:t>
            </a:r>
            <a:endParaRPr/>
          </a:p>
        </p:txBody>
      </p:sp>
      <p:sp>
        <p:nvSpPr>
          <p:cNvPr id="771" name="Google Shape;771;p9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772" name="Google Shape;772;p94"/>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773" name="Google Shape;773;p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0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871" name="Google Shape;871;p103"/>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DQL – Linguagem de consulta de dados</a:t>
            </a:r>
            <a:endParaRPr b="0" i="0" sz="4400" u="none" cap="none" strike="noStrike">
              <a:solidFill>
                <a:schemeClr val="dk1"/>
              </a:solidFill>
              <a:latin typeface="Arial"/>
              <a:ea typeface="Arial"/>
              <a:cs typeface="Arial"/>
              <a:sym typeface="Arial"/>
            </a:endParaRPr>
          </a:p>
        </p:txBody>
      </p:sp>
      <p:sp>
        <p:nvSpPr>
          <p:cNvPr id="872" name="Google Shape;872;p103"/>
          <p:cNvSpPr txBox="1"/>
          <p:nvPr/>
        </p:nvSpPr>
        <p:spPr>
          <a:xfrm>
            <a:off x="0" y="1460772"/>
            <a:ext cx="5768975" cy="94773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3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 </a:t>
            </a:r>
            <a:r>
              <a:rPr b="0" i="0" lang="en-US" sz="2000" u="none" cap="none" strike="noStrike">
                <a:solidFill>
                  <a:srgbClr val="000000"/>
                </a:solidFill>
                <a:latin typeface="Arial"/>
                <a:ea typeface="Arial"/>
                <a:cs typeface="Arial"/>
                <a:sym typeface="Arial"/>
              </a:rPr>
              <a:t>DQL - Linguagem de Consulta de Dados - Define o comando utilizado para que possamos consultar (SELECT) os dados armazenados no banco;</a:t>
            </a:r>
            <a:endParaRPr b="0" i="0" sz="1400" u="none" cap="none" strike="noStrike">
              <a:solidFill>
                <a:srgbClr val="000000"/>
              </a:solidFill>
              <a:latin typeface="Arial"/>
              <a:ea typeface="Arial"/>
              <a:cs typeface="Arial"/>
              <a:sym typeface="Arial"/>
            </a:endParaRPr>
          </a:p>
          <a:p>
            <a:pPr indent="-215900" lvl="0" marL="342900" marR="0" rtl="0" algn="just">
              <a:lnSpc>
                <a:spcPct val="100000"/>
              </a:lnSpc>
              <a:spcBef>
                <a:spcPts val="0"/>
              </a:spcBef>
              <a:spcAft>
                <a:spcPts val="0"/>
              </a:spcAft>
              <a:buClr>
                <a:schemeClr val="dk1"/>
              </a:buClr>
              <a:buSzPts val="20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873" name="Google Shape;873;p103"/>
          <p:cNvPicPr preferRelativeResize="0"/>
          <p:nvPr/>
        </p:nvPicPr>
        <p:blipFill rotWithShape="1">
          <a:blip r:embed="rId3">
            <a:alphaModFix/>
          </a:blip>
          <a:srcRect b="0" l="0" r="0" t="0"/>
          <a:stretch/>
        </p:blipFill>
        <p:spPr>
          <a:xfrm>
            <a:off x="6515099" y="2213699"/>
            <a:ext cx="2305050" cy="1220787"/>
          </a:xfrm>
          <a:prstGeom prst="rect">
            <a:avLst/>
          </a:prstGeom>
          <a:noFill/>
          <a:ln>
            <a:noFill/>
          </a:ln>
        </p:spPr>
      </p:pic>
      <p:pic>
        <p:nvPicPr>
          <p:cNvPr id="874" name="Google Shape;874;p103"/>
          <p:cNvPicPr preferRelativeResize="0"/>
          <p:nvPr/>
        </p:nvPicPr>
        <p:blipFill rotWithShape="1">
          <a:blip r:embed="rId4">
            <a:alphaModFix/>
          </a:blip>
          <a:srcRect b="0" l="0" r="0" t="0"/>
          <a:stretch/>
        </p:blipFill>
        <p:spPr>
          <a:xfrm>
            <a:off x="7380287" y="692150"/>
            <a:ext cx="1439862" cy="495300"/>
          </a:xfrm>
          <a:prstGeom prst="rect">
            <a:avLst/>
          </a:prstGeom>
          <a:noFill/>
          <a:ln>
            <a:noFill/>
          </a:ln>
        </p:spPr>
      </p:pic>
      <p:pic>
        <p:nvPicPr>
          <p:cNvPr id="875" name="Google Shape;875;p103"/>
          <p:cNvPicPr preferRelativeResize="0"/>
          <p:nvPr/>
        </p:nvPicPr>
        <p:blipFill rotWithShape="1">
          <a:blip r:embed="rId5">
            <a:alphaModFix/>
          </a:blip>
          <a:srcRect b="0" l="0" r="0" t="0"/>
          <a:stretch/>
        </p:blipFill>
        <p:spPr>
          <a:xfrm>
            <a:off x="4129177" y="4455786"/>
            <a:ext cx="4410780" cy="1565602"/>
          </a:xfrm>
          <a:prstGeom prst="rect">
            <a:avLst/>
          </a:prstGeom>
          <a:noFill/>
          <a:ln>
            <a:noFill/>
          </a:ln>
        </p:spPr>
      </p:pic>
      <p:sp>
        <p:nvSpPr>
          <p:cNvPr id="876" name="Google Shape;876;p1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0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882" name="Google Shape;882;p104"/>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Linguagem de manipulação dos dados (DML)</a:t>
            </a:r>
            <a:r>
              <a:rPr b="0" i="0" lang="en-US" sz="2400" u="none" cap="none" strike="noStrike">
                <a:solidFill>
                  <a:schemeClr val="dk1"/>
                </a:solidFill>
                <a:latin typeface="Arial"/>
                <a:ea typeface="Arial"/>
                <a:cs typeface="Arial"/>
                <a:sym typeface="Arial"/>
              </a:rPr>
              <a:t> </a:t>
            </a:r>
            <a:endParaRPr b="0" i="0" sz="4400" u="none" cap="none" strike="noStrike">
              <a:solidFill>
                <a:schemeClr val="dk1"/>
              </a:solidFill>
              <a:latin typeface="Arial"/>
              <a:ea typeface="Arial"/>
              <a:cs typeface="Arial"/>
              <a:sym typeface="Arial"/>
            </a:endParaRPr>
          </a:p>
        </p:txBody>
      </p:sp>
      <p:sp>
        <p:nvSpPr>
          <p:cNvPr id="883" name="Google Shape;883;p104"/>
          <p:cNvSpPr txBox="1"/>
          <p:nvPr/>
        </p:nvSpPr>
        <p:spPr>
          <a:xfrm>
            <a:off x="250825" y="1557337"/>
            <a:ext cx="5768975" cy="94773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2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Linguagem que define os comandos de </a:t>
            </a:r>
            <a:r>
              <a:rPr b="1" i="0" lang="en-US" sz="2000" u="none" cap="none" strike="noStrike">
                <a:solidFill>
                  <a:schemeClr val="dk1"/>
                </a:solidFill>
                <a:latin typeface="Arial"/>
                <a:ea typeface="Arial"/>
                <a:cs typeface="Arial"/>
                <a:sym typeface="Arial"/>
              </a:rPr>
              <a:t>manipulação</a:t>
            </a:r>
            <a:r>
              <a:rPr b="0" i="0" lang="en-US" sz="2000" u="none" cap="none" strike="noStrike">
                <a:solidFill>
                  <a:schemeClr val="dk1"/>
                </a:solidFill>
                <a:latin typeface="Arial"/>
                <a:ea typeface="Arial"/>
                <a:cs typeface="Arial"/>
                <a:sym typeface="Arial"/>
              </a:rPr>
              <a:t> e </a:t>
            </a:r>
            <a:r>
              <a:rPr b="1" i="0" lang="en-US" sz="2000" u="none" cap="none" strike="noStrike">
                <a:solidFill>
                  <a:schemeClr val="dk1"/>
                </a:solidFill>
                <a:latin typeface="Arial"/>
                <a:ea typeface="Arial"/>
                <a:cs typeface="Arial"/>
                <a:sym typeface="Arial"/>
              </a:rPr>
              <a:t>operação dos dados </a:t>
            </a:r>
            <a:r>
              <a:rPr b="0" i="0" lang="en-US" sz="2000" u="none" cap="none" strike="noStrike">
                <a:solidFill>
                  <a:schemeClr val="dk1"/>
                </a:solidFill>
                <a:latin typeface="Arial"/>
                <a:ea typeface="Arial"/>
                <a:cs typeface="Arial"/>
                <a:sym typeface="Arial"/>
              </a:rPr>
              <a:t>(Define os comandos utilizados para manipulação de dados no banco (INSERT, UPDATE e DELETE)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884" name="Google Shape;884;p104"/>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885" name="Google Shape;885;p104"/>
          <p:cNvPicPr preferRelativeResize="0"/>
          <p:nvPr/>
        </p:nvPicPr>
        <p:blipFill rotWithShape="1">
          <a:blip r:embed="rId4">
            <a:alphaModFix/>
          </a:blip>
          <a:srcRect b="0" l="0" r="0" t="0"/>
          <a:stretch/>
        </p:blipFill>
        <p:spPr>
          <a:xfrm>
            <a:off x="6402738" y="4768496"/>
            <a:ext cx="2627312" cy="584200"/>
          </a:xfrm>
          <a:prstGeom prst="rect">
            <a:avLst/>
          </a:prstGeom>
          <a:noFill/>
          <a:ln>
            <a:noFill/>
          </a:ln>
        </p:spPr>
      </p:pic>
      <p:pic>
        <p:nvPicPr>
          <p:cNvPr id="886" name="Google Shape;886;p104"/>
          <p:cNvPicPr preferRelativeResize="0"/>
          <p:nvPr/>
        </p:nvPicPr>
        <p:blipFill rotWithShape="1">
          <a:blip r:embed="rId5">
            <a:alphaModFix/>
          </a:blip>
          <a:srcRect b="0" l="0" r="0" t="0"/>
          <a:stretch/>
        </p:blipFill>
        <p:spPr>
          <a:xfrm>
            <a:off x="6407942" y="3910893"/>
            <a:ext cx="2605087" cy="546100"/>
          </a:xfrm>
          <a:prstGeom prst="rect">
            <a:avLst/>
          </a:prstGeom>
          <a:noFill/>
          <a:ln>
            <a:noFill/>
          </a:ln>
        </p:spPr>
      </p:pic>
      <p:pic>
        <p:nvPicPr>
          <p:cNvPr id="887" name="Google Shape;887;p104"/>
          <p:cNvPicPr preferRelativeResize="0"/>
          <p:nvPr/>
        </p:nvPicPr>
        <p:blipFill rotWithShape="1">
          <a:blip r:embed="rId6">
            <a:alphaModFix/>
          </a:blip>
          <a:srcRect b="0" l="0" r="0" t="0"/>
          <a:stretch/>
        </p:blipFill>
        <p:spPr>
          <a:xfrm>
            <a:off x="6651624" y="2947988"/>
            <a:ext cx="2117725" cy="581025"/>
          </a:xfrm>
          <a:prstGeom prst="rect">
            <a:avLst/>
          </a:prstGeom>
          <a:noFill/>
          <a:ln>
            <a:noFill/>
          </a:ln>
        </p:spPr>
      </p:pic>
      <p:sp>
        <p:nvSpPr>
          <p:cNvPr id="888" name="Google Shape;888;p1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0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894" name="Google Shape;894;p105"/>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endParaRPr b="0" i="0" sz="4400" u="none" cap="none" strike="noStrike">
              <a:solidFill>
                <a:schemeClr val="dk1"/>
              </a:solidFill>
              <a:latin typeface="Arial"/>
              <a:ea typeface="Arial"/>
              <a:cs typeface="Arial"/>
              <a:sym typeface="Arial"/>
            </a:endParaRPr>
          </a:p>
        </p:txBody>
      </p:sp>
      <p:sp>
        <p:nvSpPr>
          <p:cNvPr id="895" name="Google Shape;895;p105"/>
          <p:cNvSpPr txBox="1"/>
          <p:nvPr/>
        </p:nvSpPr>
        <p:spPr>
          <a:xfrm>
            <a:off x="169157" y="4153780"/>
            <a:ext cx="4608512" cy="94773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Linguagem que </a:t>
            </a:r>
            <a:r>
              <a:rPr b="1" i="0" lang="en-US" sz="2000" u="none" cap="none" strike="noStrike">
                <a:solidFill>
                  <a:schemeClr val="dk1"/>
                </a:solidFill>
                <a:latin typeface="Arial"/>
                <a:ea typeface="Arial"/>
                <a:cs typeface="Arial"/>
                <a:sym typeface="Arial"/>
              </a:rPr>
              <a:t>define</a:t>
            </a:r>
            <a:r>
              <a:rPr b="0" i="0" lang="en-US" sz="2000" u="none" cap="none" strike="noStrike">
                <a:solidFill>
                  <a:schemeClr val="dk1"/>
                </a:solidFill>
                <a:latin typeface="Arial"/>
                <a:ea typeface="Arial"/>
                <a:cs typeface="Arial"/>
                <a:sym typeface="Arial"/>
              </a:rPr>
              <a:t> as aplicações, </a:t>
            </a:r>
            <a:r>
              <a:rPr b="1" i="0" lang="en-US" sz="2000" u="none" cap="none" strike="noStrike">
                <a:solidFill>
                  <a:schemeClr val="dk1"/>
                </a:solidFill>
                <a:latin typeface="Arial"/>
                <a:ea typeface="Arial"/>
                <a:cs typeface="Arial"/>
                <a:sym typeface="Arial"/>
              </a:rPr>
              <a:t>arquivos</a:t>
            </a:r>
            <a:r>
              <a:rPr b="0" i="0" lang="en-US" sz="2000" u="none" cap="none" strike="noStrike">
                <a:solidFill>
                  <a:schemeClr val="dk1"/>
                </a:solidFill>
                <a:latin typeface="Arial"/>
                <a:ea typeface="Arial"/>
                <a:cs typeface="Arial"/>
                <a:sym typeface="Arial"/>
              </a:rPr>
              <a:t> e </a:t>
            </a:r>
            <a:r>
              <a:rPr b="1" i="0" lang="en-US" sz="2000" u="none" cap="none" strike="noStrike">
                <a:solidFill>
                  <a:schemeClr val="dk1"/>
                </a:solidFill>
                <a:latin typeface="Arial"/>
                <a:ea typeface="Arial"/>
                <a:cs typeface="Arial"/>
                <a:sym typeface="Arial"/>
              </a:rPr>
              <a:t>campos</a:t>
            </a:r>
            <a:r>
              <a:rPr b="0" i="0" lang="en-US" sz="2000" u="none" cap="none" strike="noStrike">
                <a:solidFill>
                  <a:schemeClr val="dk1"/>
                </a:solidFill>
                <a:latin typeface="Arial"/>
                <a:ea typeface="Arial"/>
                <a:cs typeface="Arial"/>
                <a:sym typeface="Arial"/>
              </a:rPr>
              <a:t> que irão compor o banco de dados. </a:t>
            </a:r>
            <a:endParaRPr b="0" i="0" sz="1400" u="none" cap="none" strike="noStrike">
              <a:solidFill>
                <a:srgbClr val="000000"/>
              </a:solidFill>
              <a:latin typeface="Arial"/>
              <a:ea typeface="Arial"/>
              <a:cs typeface="Arial"/>
              <a:sym typeface="Arial"/>
            </a:endParaRPr>
          </a:p>
          <a:p>
            <a:pPr indent="-215900" lvl="0" marL="34290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Comandos de </a:t>
            </a:r>
            <a:r>
              <a:rPr b="1" i="0" lang="en-US" sz="2000" u="none" cap="none" strike="noStrike">
                <a:solidFill>
                  <a:schemeClr val="dk1"/>
                </a:solidFill>
                <a:latin typeface="Arial"/>
                <a:ea typeface="Arial"/>
                <a:cs typeface="Arial"/>
                <a:sym typeface="Arial"/>
              </a:rPr>
              <a:t>criação e atualização da estrutura</a:t>
            </a:r>
            <a:r>
              <a:rPr b="0" i="0" lang="en-US" sz="2000" u="none" cap="none" strike="noStrike">
                <a:solidFill>
                  <a:schemeClr val="dk1"/>
                </a:solidFill>
                <a:latin typeface="Arial"/>
                <a:ea typeface="Arial"/>
                <a:cs typeface="Arial"/>
                <a:sym typeface="Arial"/>
              </a:rPr>
              <a:t> dos campos dos arquivos.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896" name="Google Shape;896;p105"/>
          <p:cNvPicPr preferRelativeResize="0"/>
          <p:nvPr/>
        </p:nvPicPr>
        <p:blipFill rotWithShape="1">
          <a:blip r:embed="rId3">
            <a:alphaModFix/>
          </a:blip>
          <a:srcRect b="0" l="0" r="0" t="0"/>
          <a:stretch/>
        </p:blipFill>
        <p:spPr>
          <a:xfrm>
            <a:off x="5003800" y="1700212"/>
            <a:ext cx="3592512" cy="1873250"/>
          </a:xfrm>
          <a:prstGeom prst="rect">
            <a:avLst/>
          </a:prstGeom>
          <a:noFill/>
          <a:ln>
            <a:noFill/>
          </a:ln>
        </p:spPr>
      </p:pic>
      <p:pic>
        <p:nvPicPr>
          <p:cNvPr id="897" name="Google Shape;897;p105"/>
          <p:cNvPicPr preferRelativeResize="0"/>
          <p:nvPr/>
        </p:nvPicPr>
        <p:blipFill rotWithShape="1">
          <a:blip r:embed="rId4">
            <a:alphaModFix/>
          </a:blip>
          <a:srcRect b="0" l="0" r="0" t="0"/>
          <a:stretch/>
        </p:blipFill>
        <p:spPr>
          <a:xfrm>
            <a:off x="5429956" y="4126481"/>
            <a:ext cx="2909711" cy="2062614"/>
          </a:xfrm>
          <a:prstGeom prst="rect">
            <a:avLst/>
          </a:prstGeom>
          <a:noFill/>
          <a:ln>
            <a:noFill/>
          </a:ln>
        </p:spPr>
      </p:pic>
      <p:pic>
        <p:nvPicPr>
          <p:cNvPr id="898" name="Google Shape;898;p105"/>
          <p:cNvPicPr preferRelativeResize="0"/>
          <p:nvPr/>
        </p:nvPicPr>
        <p:blipFill rotWithShape="1">
          <a:blip r:embed="rId5">
            <a:alphaModFix/>
          </a:blip>
          <a:srcRect b="0" l="0" r="0" t="0"/>
          <a:stretch/>
        </p:blipFill>
        <p:spPr>
          <a:xfrm>
            <a:off x="7380287" y="692150"/>
            <a:ext cx="1439862" cy="495300"/>
          </a:xfrm>
          <a:prstGeom prst="rect">
            <a:avLst/>
          </a:prstGeom>
          <a:noFill/>
          <a:ln>
            <a:noFill/>
          </a:ln>
        </p:spPr>
      </p:pic>
      <p:sp>
        <p:nvSpPr>
          <p:cNvPr id="899" name="Google Shape;899;p105"/>
          <p:cNvSpPr txBox="1"/>
          <p:nvPr/>
        </p:nvSpPr>
        <p:spPr>
          <a:xfrm>
            <a:off x="169157" y="1689100"/>
            <a:ext cx="4608512" cy="94773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DDL - Linguagem de Definição de Dados - Define os comandos utilizados para criação (CREATE) de tabelas, views, índices, atualização dessas estruturas (ALTER), assim como a remoção (DROP);</a:t>
            </a:r>
            <a:endParaRPr b="0" i="0" sz="1400" u="none" cap="none" strike="noStrike">
              <a:solidFill>
                <a:srgbClr val="000000"/>
              </a:solidFill>
              <a:latin typeface="Arial"/>
              <a:ea typeface="Arial"/>
              <a:cs typeface="Arial"/>
              <a:sym typeface="Arial"/>
            </a:endParaRPr>
          </a:p>
        </p:txBody>
      </p:sp>
      <p:sp>
        <p:nvSpPr>
          <p:cNvPr id="900" name="Google Shape;900;p1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0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906" name="Google Shape;906;p106"/>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controle dos dados (DCL)</a:t>
            </a:r>
            <a:r>
              <a:rPr b="0" i="0" lang="en-US" sz="2800" u="none" cap="none" strike="noStrike">
                <a:solidFill>
                  <a:schemeClr val="dk1"/>
                </a:solidFill>
                <a:latin typeface="Arial"/>
                <a:ea typeface="Arial"/>
                <a:cs typeface="Arial"/>
                <a:sym typeface="Arial"/>
              </a:rPr>
              <a:t> </a:t>
            </a:r>
            <a:endParaRPr b="0" i="0" sz="4400" u="none" cap="none" strike="noStrike">
              <a:solidFill>
                <a:schemeClr val="dk1"/>
              </a:solidFill>
              <a:latin typeface="Arial"/>
              <a:ea typeface="Arial"/>
              <a:cs typeface="Arial"/>
              <a:sym typeface="Arial"/>
            </a:endParaRPr>
          </a:p>
        </p:txBody>
      </p:sp>
      <p:sp>
        <p:nvSpPr>
          <p:cNvPr id="907" name="Google Shape;907;p106"/>
          <p:cNvSpPr txBox="1"/>
          <p:nvPr/>
        </p:nvSpPr>
        <p:spPr>
          <a:xfrm>
            <a:off x="273403" y="4038678"/>
            <a:ext cx="4826000"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Usado para </a:t>
            </a:r>
            <a:r>
              <a:rPr b="1" i="0" lang="en-US" sz="2000" u="none" cap="none" strike="noStrike">
                <a:solidFill>
                  <a:schemeClr val="dk1"/>
                </a:solidFill>
                <a:latin typeface="Arial"/>
                <a:ea typeface="Arial"/>
                <a:cs typeface="Arial"/>
                <a:sym typeface="Arial"/>
              </a:rPr>
              <a:t>controle de acesso </a:t>
            </a:r>
            <a:r>
              <a:rPr b="0" i="0" lang="en-US" sz="2000" u="none" cap="none" strike="noStrike">
                <a:solidFill>
                  <a:schemeClr val="dk1"/>
                </a:solidFill>
                <a:latin typeface="Arial"/>
                <a:ea typeface="Arial"/>
                <a:cs typeface="Arial"/>
                <a:sym typeface="Arial"/>
              </a:rPr>
              <a:t>aos dados em um banco de dados.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Todos acessos podem ser sobre, por exemplo, tabelas, views,  functions.</a:t>
            </a:r>
            <a:endParaRPr b="0" i="0" sz="1400" u="none" cap="none" strike="noStrike">
              <a:solidFill>
                <a:srgbClr val="000000"/>
              </a:solidFill>
              <a:latin typeface="Arial"/>
              <a:ea typeface="Arial"/>
              <a:cs typeface="Arial"/>
              <a:sym typeface="Arial"/>
            </a:endParaRPr>
          </a:p>
        </p:txBody>
      </p:sp>
      <p:pic>
        <p:nvPicPr>
          <p:cNvPr id="908" name="Google Shape;908;p106"/>
          <p:cNvPicPr preferRelativeResize="0"/>
          <p:nvPr/>
        </p:nvPicPr>
        <p:blipFill rotWithShape="1">
          <a:blip r:embed="rId3">
            <a:alphaModFix/>
          </a:blip>
          <a:srcRect b="0" l="0" r="0" t="0"/>
          <a:stretch/>
        </p:blipFill>
        <p:spPr>
          <a:xfrm>
            <a:off x="6237111" y="1610862"/>
            <a:ext cx="2449689" cy="1885695"/>
          </a:xfrm>
          <a:prstGeom prst="rect">
            <a:avLst/>
          </a:prstGeom>
          <a:noFill/>
          <a:ln>
            <a:noFill/>
          </a:ln>
        </p:spPr>
      </p:pic>
      <p:pic>
        <p:nvPicPr>
          <p:cNvPr id="909" name="Google Shape;909;p106"/>
          <p:cNvPicPr preferRelativeResize="0"/>
          <p:nvPr/>
        </p:nvPicPr>
        <p:blipFill rotWithShape="1">
          <a:blip r:embed="rId4">
            <a:alphaModFix/>
          </a:blip>
          <a:srcRect b="0" l="0" r="0" t="0"/>
          <a:stretch/>
        </p:blipFill>
        <p:spPr>
          <a:xfrm>
            <a:off x="7380287" y="692150"/>
            <a:ext cx="1439862" cy="495300"/>
          </a:xfrm>
          <a:prstGeom prst="rect">
            <a:avLst/>
          </a:prstGeom>
          <a:noFill/>
          <a:ln>
            <a:noFill/>
          </a:ln>
        </p:spPr>
      </p:pic>
      <p:sp>
        <p:nvSpPr>
          <p:cNvPr id="910" name="Google Shape;910;p106"/>
          <p:cNvSpPr txBox="1"/>
          <p:nvPr/>
        </p:nvSpPr>
        <p:spPr>
          <a:xfrm>
            <a:off x="273403" y="1655474"/>
            <a:ext cx="4826000" cy="193899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 </a:t>
            </a:r>
            <a:r>
              <a:rPr b="1" i="0" lang="en-US" sz="2000" u="none" cap="none" strike="noStrike">
                <a:solidFill>
                  <a:schemeClr val="dk1"/>
                </a:solidFill>
                <a:latin typeface="Arial"/>
                <a:ea typeface="Arial"/>
                <a:cs typeface="Arial"/>
                <a:sym typeface="Arial"/>
              </a:rPr>
              <a:t>DCL - Linguagem de Controle de Dados </a:t>
            </a:r>
            <a:r>
              <a:rPr b="0" i="0" lang="en-US" sz="2000" u="none" cap="none" strike="noStrike">
                <a:solidFill>
                  <a:schemeClr val="dk1"/>
                </a:solidFill>
                <a:latin typeface="Arial"/>
                <a:ea typeface="Arial"/>
                <a:cs typeface="Arial"/>
                <a:sym typeface="Arial"/>
              </a:rPr>
              <a:t>- Define os comandos utilizados para controlar o acesso aos dados do banco, adicionando (GRANT) e removendo (REVOKE) permissões de acesso;</a:t>
            </a:r>
            <a:endParaRPr b="0" i="0" sz="1400" u="none" cap="none" strike="noStrike">
              <a:solidFill>
                <a:srgbClr val="000000"/>
              </a:solidFill>
              <a:latin typeface="Arial"/>
              <a:ea typeface="Arial"/>
              <a:cs typeface="Arial"/>
              <a:sym typeface="Arial"/>
            </a:endParaRPr>
          </a:p>
        </p:txBody>
      </p:sp>
      <p:pic>
        <p:nvPicPr>
          <p:cNvPr id="911" name="Google Shape;911;p106"/>
          <p:cNvPicPr preferRelativeResize="0"/>
          <p:nvPr/>
        </p:nvPicPr>
        <p:blipFill rotWithShape="1">
          <a:blip r:embed="rId5">
            <a:alphaModFix/>
          </a:blip>
          <a:srcRect b="0" l="0" r="0" t="0"/>
          <a:stretch/>
        </p:blipFill>
        <p:spPr>
          <a:xfrm>
            <a:off x="5914638" y="4057598"/>
            <a:ext cx="2772162" cy="1857634"/>
          </a:xfrm>
          <a:prstGeom prst="rect">
            <a:avLst/>
          </a:prstGeom>
          <a:noFill/>
          <a:ln>
            <a:noFill/>
          </a:ln>
        </p:spPr>
      </p:pic>
      <p:sp>
        <p:nvSpPr>
          <p:cNvPr id="912" name="Google Shape;912;p1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0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918" name="Google Shape;918;p107"/>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transação de dados (DTL)</a:t>
            </a:r>
            <a:r>
              <a:rPr b="0" i="0" lang="en-US" sz="2800" u="none" cap="none" strike="noStrike">
                <a:solidFill>
                  <a:schemeClr val="dk1"/>
                </a:solidFill>
                <a:latin typeface="Arial"/>
                <a:ea typeface="Arial"/>
                <a:cs typeface="Arial"/>
                <a:sym typeface="Arial"/>
              </a:rPr>
              <a:t> </a:t>
            </a:r>
            <a:endParaRPr b="0" i="0" sz="4400" u="none" cap="none" strike="noStrike">
              <a:solidFill>
                <a:schemeClr val="dk1"/>
              </a:solidFill>
              <a:latin typeface="Arial"/>
              <a:ea typeface="Arial"/>
              <a:cs typeface="Arial"/>
              <a:sym typeface="Arial"/>
            </a:endParaRPr>
          </a:p>
        </p:txBody>
      </p:sp>
      <p:pic>
        <p:nvPicPr>
          <p:cNvPr id="919" name="Google Shape;919;p107"/>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sp>
        <p:nvSpPr>
          <p:cNvPr id="920" name="Google Shape;920;p107"/>
          <p:cNvSpPr txBox="1"/>
          <p:nvPr/>
        </p:nvSpPr>
        <p:spPr>
          <a:xfrm>
            <a:off x="273403" y="1655474"/>
            <a:ext cx="4826000" cy="4305730"/>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 DTL - Linguagem de Transação de Dados - Define os comandos utilizados para gerenciar as transações executadas no banco de dados, como iniciar (BEGIN) uma transação, confirmá-la (COMMIT) ou desfazê-la (ROLLBACK).</a:t>
            </a:r>
            <a:endParaRPr b="0" i="0" sz="1400" u="none" cap="none" strike="noStrike">
              <a:solidFill>
                <a:srgbClr val="000000"/>
              </a:solidFill>
              <a:latin typeface="Arial"/>
              <a:ea typeface="Arial"/>
              <a:cs typeface="Arial"/>
              <a:sym typeface="Arial"/>
            </a:endParaRPr>
          </a:p>
        </p:txBody>
      </p:sp>
      <p:sp>
        <p:nvSpPr>
          <p:cNvPr id="921" name="Google Shape;921;p1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pic>
        <p:nvPicPr>
          <p:cNvPr id="922" name="Google Shape;922;p107"/>
          <p:cNvPicPr preferRelativeResize="0"/>
          <p:nvPr/>
        </p:nvPicPr>
        <p:blipFill rotWithShape="1">
          <a:blip r:embed="rId4">
            <a:alphaModFix/>
          </a:blip>
          <a:srcRect b="0" l="0" r="0" t="0"/>
          <a:stretch/>
        </p:blipFill>
        <p:spPr>
          <a:xfrm>
            <a:off x="5807075" y="1786731"/>
            <a:ext cx="2879725" cy="1943100"/>
          </a:xfrm>
          <a:prstGeom prst="rect">
            <a:avLst/>
          </a:prstGeom>
          <a:noFill/>
          <a:ln>
            <a:noFill/>
          </a:ln>
        </p:spPr>
      </p:pic>
      <p:pic>
        <p:nvPicPr>
          <p:cNvPr id="923" name="Google Shape;923;p107"/>
          <p:cNvPicPr preferRelativeResize="0"/>
          <p:nvPr/>
        </p:nvPicPr>
        <p:blipFill rotWithShape="1">
          <a:blip r:embed="rId5">
            <a:alphaModFix/>
          </a:blip>
          <a:srcRect b="0" l="0" r="0" t="0"/>
          <a:stretch/>
        </p:blipFill>
        <p:spPr>
          <a:xfrm>
            <a:off x="5405243" y="4017027"/>
            <a:ext cx="3281557" cy="251731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08"/>
          <p:cNvSpPr txBox="1"/>
          <p:nvPr>
            <p:ph type="ctrTitle"/>
          </p:nvPr>
        </p:nvSpPr>
        <p:spPr>
          <a:xfrm>
            <a:off x="3492500" y="2276475"/>
            <a:ext cx="4589463" cy="889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2800"/>
              <a:t>Exercício – Criar o Banco de Dados (bd_livro_seg)</a:t>
            </a:r>
            <a:br>
              <a:rPr lang="en-US" sz="2800"/>
            </a:br>
            <a:r>
              <a:rPr lang="en-US" sz="2800"/>
              <a:t>no SQL Server</a:t>
            </a:r>
            <a:endParaRPr/>
          </a:p>
        </p:txBody>
      </p:sp>
      <p:pic>
        <p:nvPicPr>
          <p:cNvPr id="929" name="Google Shape;929;p108"/>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sp>
        <p:nvSpPr>
          <p:cNvPr id="930" name="Google Shape;930;p10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09"/>
          <p:cNvSpPr txBox="1"/>
          <p:nvPr>
            <p:ph idx="4294967295" type="title"/>
          </p:nvPr>
        </p:nvSpPr>
        <p:spPr>
          <a:xfrm>
            <a:off x="250825" y="417512"/>
            <a:ext cx="6697800" cy="585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Exercício – Fazer o MER e criar o banco de dados </a:t>
            </a:r>
            <a:endParaRPr/>
          </a:p>
        </p:txBody>
      </p:sp>
      <p:pic>
        <p:nvPicPr>
          <p:cNvPr id="936" name="Google Shape;936;p109"/>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937" name="Google Shape;937;p10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938" name="Google Shape;938;p109"/>
          <p:cNvSpPr txBox="1"/>
          <p:nvPr/>
        </p:nvSpPr>
        <p:spPr>
          <a:xfrm>
            <a:off x="250825" y="1003300"/>
            <a:ext cx="7777200" cy="40116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200000"/>
              </a:lnSpc>
              <a:spcBef>
                <a:spcPts val="0"/>
              </a:spcBef>
              <a:spcAft>
                <a:spcPts val="0"/>
              </a:spcAft>
              <a:buClr>
                <a:srgbClr val="00007D"/>
              </a:buClr>
              <a:buSzPts val="1350"/>
              <a:buFont typeface="Noto Sans Symbols"/>
              <a:buChar char="■"/>
            </a:pPr>
            <a:r>
              <a:rPr b="1" i="0" lang="en-US" sz="1800" u="none" cap="none" strike="noStrike">
                <a:solidFill>
                  <a:srgbClr val="000000"/>
                </a:solidFill>
                <a:latin typeface="Arial"/>
                <a:ea typeface="Arial"/>
                <a:cs typeface="Arial"/>
                <a:sym typeface="Arial"/>
              </a:rPr>
              <a:t>BD_Livro_seg</a:t>
            </a:r>
            <a:endParaRPr b="1" i="0" sz="18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lt2"/>
              </a:buClr>
              <a:buSzPts val="1200"/>
              <a:buFont typeface="Noto Sans Symbols"/>
              <a:buChar char="■"/>
            </a:pPr>
            <a:r>
              <a:rPr b="0" i="0" lang="en-US" sz="1600" u="none" cap="none" strike="noStrike">
                <a:solidFill>
                  <a:schemeClr val="dk1"/>
                </a:solidFill>
                <a:latin typeface="Arial"/>
                <a:ea typeface="Arial"/>
                <a:cs typeface="Arial"/>
                <a:sym typeface="Arial"/>
              </a:rPr>
              <a:t>Uma empresa de venda de livros está querendo ter um cadastro (controle dos títulos) da sua empresa.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lt2"/>
              </a:buClr>
              <a:buSzPts val="1200"/>
              <a:buFont typeface="Noto Sans Symbols"/>
              <a:buChar char="■"/>
            </a:pPr>
            <a:r>
              <a:rPr b="1" i="0" lang="en-US" sz="1600" u="none" cap="none" strike="noStrike">
                <a:solidFill>
                  <a:schemeClr val="dk1"/>
                </a:solidFill>
                <a:latin typeface="Arial"/>
                <a:ea typeface="Arial"/>
                <a:cs typeface="Arial"/>
                <a:sym typeface="Arial"/>
              </a:rPr>
              <a:t>Dados levantados</a:t>
            </a:r>
            <a:endParaRPr b="0" i="0" sz="1600" u="none" cap="none" strike="noStrike">
              <a:solidFill>
                <a:schemeClr val="dk1"/>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Isbn  int</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titulo char(50)</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editora char(30)</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genero char(30)</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preco money</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Data livro</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28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lt2"/>
              </a:buClr>
              <a:buSzPts val="1200"/>
              <a:buFont typeface="Noto Sans Symbols"/>
              <a:buChar char="■"/>
            </a:pPr>
            <a:r>
              <a:rPr b="1" i="0" lang="en-US" sz="1600" u="none" cap="none" strike="noStrike">
                <a:solidFill>
                  <a:schemeClr val="dk1"/>
                </a:solidFill>
                <a:latin typeface="Arial"/>
                <a:ea typeface="Arial"/>
                <a:cs typeface="Arial"/>
                <a:sym typeface="Arial"/>
              </a:rPr>
              <a:t>Regra de negócio </a:t>
            </a:r>
            <a:endParaRPr b="0" i="0" sz="1600" u="none" cap="none" strike="noStrike">
              <a:solidFill>
                <a:schemeClr val="dk1"/>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 um titulo só tem um  isbn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1 (um) titulo só pode ter 1 (uma) editora e 1 (uma) editora por ter vários títulos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1 (um) titulo só pode ter 1 (um) genero e 1 (um) genero por ter vários títulos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	Exemplo gênero medicina pode ter vários títulos. </a:t>
            </a:r>
            <a:endParaRPr b="0" i="0" sz="1400" u="none" cap="none" strike="noStrike">
              <a:solidFill>
                <a:srgbClr val="000000"/>
              </a:solidFill>
              <a:latin typeface="Arial"/>
              <a:ea typeface="Arial"/>
              <a:cs typeface="Arial"/>
              <a:sym typeface="Arial"/>
            </a:endParaRPr>
          </a:p>
        </p:txBody>
      </p:sp>
      <p:sp>
        <p:nvSpPr>
          <p:cNvPr id="939" name="Google Shape;939;p10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10"/>
          <p:cNvSpPr txBox="1"/>
          <p:nvPr>
            <p:ph idx="4294967295" type="title"/>
          </p:nvPr>
        </p:nvSpPr>
        <p:spPr>
          <a:xfrm>
            <a:off x="250825" y="417512"/>
            <a:ext cx="6697800" cy="585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Exercício – Fazer o MER e criar o banco de dados </a:t>
            </a:r>
            <a:endParaRPr/>
          </a:p>
        </p:txBody>
      </p:sp>
      <p:pic>
        <p:nvPicPr>
          <p:cNvPr id="945" name="Google Shape;945;p110"/>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946" name="Google Shape;946;p11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947" name="Google Shape;947;p110"/>
          <p:cNvPicPr preferRelativeResize="0"/>
          <p:nvPr/>
        </p:nvPicPr>
        <p:blipFill rotWithShape="1">
          <a:blip r:embed="rId4">
            <a:alphaModFix/>
          </a:blip>
          <a:srcRect b="0" l="0" r="0" t="0"/>
          <a:stretch/>
        </p:blipFill>
        <p:spPr>
          <a:xfrm>
            <a:off x="219075" y="2060575"/>
            <a:ext cx="8629650" cy="2019300"/>
          </a:xfrm>
          <a:prstGeom prst="rect">
            <a:avLst/>
          </a:prstGeom>
          <a:noFill/>
          <a:ln>
            <a:noFill/>
          </a:ln>
        </p:spPr>
      </p:pic>
      <p:sp>
        <p:nvSpPr>
          <p:cNvPr id="948" name="Google Shape;948;p11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pic>
        <p:nvPicPr>
          <p:cNvPr id="953" name="Google Shape;953;p111"/>
          <p:cNvPicPr preferRelativeResize="0"/>
          <p:nvPr/>
        </p:nvPicPr>
        <p:blipFill rotWithShape="1">
          <a:blip r:embed="rId3">
            <a:alphaModFix/>
          </a:blip>
          <a:srcRect b="0" l="0" r="0" t="0"/>
          <a:stretch/>
        </p:blipFill>
        <p:spPr>
          <a:xfrm>
            <a:off x="238125" y="709612"/>
            <a:ext cx="8629650" cy="2019300"/>
          </a:xfrm>
          <a:prstGeom prst="rect">
            <a:avLst/>
          </a:prstGeom>
          <a:noFill/>
          <a:ln>
            <a:noFill/>
          </a:ln>
        </p:spPr>
      </p:pic>
      <p:sp>
        <p:nvSpPr>
          <p:cNvPr id="954" name="Google Shape;954;p111"/>
          <p:cNvSpPr txBox="1"/>
          <p:nvPr>
            <p:ph idx="4294967295" type="title"/>
          </p:nvPr>
        </p:nvSpPr>
        <p:spPr>
          <a:xfrm>
            <a:off x="250825" y="417512"/>
            <a:ext cx="6697662" cy="5857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Gabarito - DDL</a:t>
            </a:r>
            <a:endParaRPr/>
          </a:p>
        </p:txBody>
      </p:sp>
      <p:pic>
        <p:nvPicPr>
          <p:cNvPr id="955" name="Google Shape;955;p111"/>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956" name="Google Shape;956;p11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957" name="Google Shape;957;p111"/>
          <p:cNvSpPr txBox="1"/>
          <p:nvPr/>
        </p:nvSpPr>
        <p:spPr>
          <a:xfrm>
            <a:off x="900112" y="3213100"/>
            <a:ext cx="4572000" cy="1016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create</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database</a:t>
            </a:r>
            <a:r>
              <a:rPr b="0" i="0" lang="en-US" sz="2000" u="none" cap="none" strike="noStrike">
                <a:solidFill>
                  <a:srgbClr val="000000"/>
                </a:solidFill>
                <a:latin typeface="Consolas"/>
                <a:ea typeface="Consolas"/>
                <a:cs typeface="Consolas"/>
                <a:sym typeface="Consolas"/>
              </a:rPr>
              <a:t> bd_livro_seg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use</a:t>
            </a:r>
            <a:r>
              <a:rPr b="0" i="0" lang="en-US" sz="2000" u="none" cap="none" strike="noStrike">
                <a:solidFill>
                  <a:srgbClr val="000000"/>
                </a:solidFill>
                <a:latin typeface="Consolas"/>
                <a:ea typeface="Consolas"/>
                <a:cs typeface="Consolas"/>
                <a:sym typeface="Consolas"/>
              </a:rPr>
              <a:t> bd_livro_seg</a:t>
            </a:r>
            <a:endParaRPr b="0" i="0" sz="1400" u="none" cap="none" strike="noStrike">
              <a:solidFill>
                <a:srgbClr val="000000"/>
              </a:solidFill>
              <a:latin typeface="Arial"/>
              <a:ea typeface="Arial"/>
              <a:cs typeface="Arial"/>
              <a:sym typeface="Arial"/>
            </a:endParaRPr>
          </a:p>
        </p:txBody>
      </p:sp>
      <p:sp>
        <p:nvSpPr>
          <p:cNvPr id="958" name="Google Shape;958;p111"/>
          <p:cNvSpPr txBox="1"/>
          <p:nvPr>
            <p:ph idx="11" type="ftr"/>
          </p:nvPr>
        </p:nvSpPr>
        <p:spPr>
          <a:xfrm>
            <a:off x="3869787" y="6036212"/>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pic>
        <p:nvPicPr>
          <p:cNvPr id="963" name="Google Shape;963;p112"/>
          <p:cNvPicPr preferRelativeResize="0"/>
          <p:nvPr/>
        </p:nvPicPr>
        <p:blipFill rotWithShape="1">
          <a:blip r:embed="rId3">
            <a:alphaModFix/>
          </a:blip>
          <a:srcRect b="0" l="0" r="0" t="0"/>
          <a:stretch/>
        </p:blipFill>
        <p:spPr>
          <a:xfrm>
            <a:off x="760412" y="609600"/>
            <a:ext cx="8161337" cy="1909762"/>
          </a:xfrm>
          <a:prstGeom prst="rect">
            <a:avLst/>
          </a:prstGeom>
          <a:noFill/>
          <a:ln>
            <a:noFill/>
          </a:ln>
        </p:spPr>
      </p:pic>
      <p:sp>
        <p:nvSpPr>
          <p:cNvPr id="964" name="Google Shape;964;p112"/>
          <p:cNvSpPr txBox="1"/>
          <p:nvPr>
            <p:ph idx="4294967295" type="title"/>
          </p:nvPr>
        </p:nvSpPr>
        <p:spPr>
          <a:xfrm>
            <a:off x="219075" y="461962"/>
            <a:ext cx="6697662" cy="5857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Gabarito - DDL</a:t>
            </a:r>
            <a:endParaRPr/>
          </a:p>
        </p:txBody>
      </p:sp>
      <p:pic>
        <p:nvPicPr>
          <p:cNvPr id="965" name="Google Shape;965;p112"/>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966" name="Google Shape;966;p11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967" name="Google Shape;967;p112"/>
          <p:cNvSpPr txBox="1"/>
          <p:nvPr/>
        </p:nvSpPr>
        <p:spPr>
          <a:xfrm>
            <a:off x="395287" y="2457450"/>
            <a:ext cx="8004175" cy="4400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create</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tb_editora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cd_editora </a:t>
            </a:r>
            <a:r>
              <a:rPr b="0" i="0" lang="en-US" sz="2000" u="none" cap="none" strike="noStrike">
                <a:solidFill>
                  <a:srgbClr val="0000FF"/>
                </a:solidFill>
                <a:latin typeface="Consolas"/>
                <a:ea typeface="Consolas"/>
                <a:cs typeface="Consolas"/>
                <a:sym typeface="Consolas"/>
              </a:rPr>
              <a:t>int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not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null</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primary</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key</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editora </a:t>
            </a:r>
            <a:r>
              <a:rPr b="0" i="0" lang="en-US" sz="2000" u="none" cap="none" strike="noStrike">
                <a:solidFill>
                  <a:srgbClr val="0000FF"/>
                </a:solidFill>
                <a:latin typeface="Consolas"/>
                <a:ea typeface="Consolas"/>
                <a:cs typeface="Consolas"/>
                <a:sym typeface="Consolas"/>
              </a:rPr>
              <a:t>char</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30</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create</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tb_genero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cd_genero </a:t>
            </a:r>
            <a:r>
              <a:rPr b="0" i="0" lang="en-US" sz="2000" u="none" cap="none" strike="noStrike">
                <a:solidFill>
                  <a:srgbClr val="0000FF"/>
                </a:solidFill>
                <a:latin typeface="Consolas"/>
                <a:ea typeface="Consolas"/>
                <a:cs typeface="Consolas"/>
                <a:sym typeface="Consolas"/>
              </a:rPr>
              <a:t>int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not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null</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primary</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key</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genero </a:t>
            </a:r>
            <a:r>
              <a:rPr b="0" i="0" lang="en-US" sz="2000" u="none" cap="none" strike="noStrike">
                <a:solidFill>
                  <a:srgbClr val="0000FF"/>
                </a:solidFill>
                <a:latin typeface="Consolas"/>
                <a:ea typeface="Consolas"/>
                <a:cs typeface="Consolas"/>
                <a:sym typeface="Consolas"/>
              </a:rPr>
              <a:t>char</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30</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create</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tb_livro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isbn </a:t>
            </a:r>
            <a:r>
              <a:rPr b="0" i="0" lang="en-US" sz="2000" u="none" cap="none" strike="noStrike">
                <a:solidFill>
                  <a:srgbClr val="0000FF"/>
                </a:solidFill>
                <a:latin typeface="Consolas"/>
                <a:ea typeface="Consolas"/>
                <a:cs typeface="Consolas"/>
                <a:sym typeface="Consolas"/>
              </a:rPr>
              <a:t>int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not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null</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primary</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key</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titulo </a:t>
            </a:r>
            <a:r>
              <a:rPr b="0" i="0" lang="en-US" sz="2000" u="none" cap="none" strike="noStrike">
                <a:solidFill>
                  <a:srgbClr val="0000FF"/>
                </a:solidFill>
                <a:latin typeface="Consolas"/>
                <a:ea typeface="Consolas"/>
                <a:cs typeface="Consolas"/>
                <a:sym typeface="Consolas"/>
              </a:rPr>
              <a:t>char</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50</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cd_editora </a:t>
            </a:r>
            <a:r>
              <a:rPr b="0" i="0" lang="en-US" sz="2000" u="none" cap="none" strike="noStrike">
                <a:solidFill>
                  <a:srgbClr val="0000FF"/>
                </a:solidFill>
                <a:latin typeface="Consolas"/>
                <a:ea typeface="Consolas"/>
                <a:cs typeface="Consolas"/>
                <a:sym typeface="Consolas"/>
              </a:rPr>
              <a:t>int</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cd_genero </a:t>
            </a:r>
            <a:r>
              <a:rPr b="0" i="0" lang="en-US" sz="2000" u="none" cap="none" strike="noStrike">
                <a:solidFill>
                  <a:srgbClr val="0000FF"/>
                </a:solidFill>
                <a:latin typeface="Consolas"/>
                <a:ea typeface="Consolas"/>
                <a:cs typeface="Consolas"/>
                <a:sym typeface="Consolas"/>
              </a:rPr>
              <a:t>int</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preco </a:t>
            </a:r>
            <a:r>
              <a:rPr b="0" i="0" lang="en-US" sz="2000" u="none" cap="none" strike="noStrike">
                <a:solidFill>
                  <a:srgbClr val="0000FF"/>
                </a:solidFill>
                <a:latin typeface="Consolas"/>
                <a:ea typeface="Consolas"/>
                <a:cs typeface="Consolas"/>
                <a:sym typeface="Consolas"/>
              </a:rPr>
              <a:t>money</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p:txBody>
      </p:sp>
      <p:sp>
        <p:nvSpPr>
          <p:cNvPr id="968" name="Google Shape;968;p112"/>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06 - Comandos SQL - Eercício</a:t>
            </a:r>
            <a:endParaRPr b="0" i="0" sz="1400" u="none" cap="none" strike="noStrike">
              <a:solidFill>
                <a:srgbClr val="000000"/>
              </a:solidFill>
              <a:latin typeface="Arial"/>
              <a:ea typeface="Arial"/>
              <a:cs typeface="Arial"/>
              <a:sym typeface="Arial"/>
            </a:endParaRPr>
          </a:p>
        </p:txBody>
      </p:sp>
      <p:sp>
        <p:nvSpPr>
          <p:cNvPr id="969" name="Google Shape;969;p112"/>
          <p:cNvSpPr txBox="1"/>
          <p:nvPr>
            <p:ph idx="11" type="ftr"/>
          </p:nvPr>
        </p:nvSpPr>
        <p:spPr>
          <a:xfrm>
            <a:off x="4317206" y="5938838"/>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pic>
        <p:nvPicPr>
          <p:cNvPr id="779" name="Google Shape;779;p95"/>
          <p:cNvPicPr preferRelativeResize="0"/>
          <p:nvPr/>
        </p:nvPicPr>
        <p:blipFill rotWithShape="1">
          <a:blip r:embed="rId3">
            <a:alphaModFix/>
          </a:blip>
          <a:srcRect b="0" l="0" r="0" t="0"/>
          <a:stretch/>
        </p:blipFill>
        <p:spPr>
          <a:xfrm>
            <a:off x="140721" y="1059499"/>
            <a:ext cx="9003279" cy="4530095"/>
          </a:xfrm>
          <a:prstGeom prst="rect">
            <a:avLst/>
          </a:prstGeom>
          <a:noFill/>
          <a:ln>
            <a:noFill/>
          </a:ln>
        </p:spPr>
      </p:pic>
      <p:sp>
        <p:nvSpPr>
          <p:cNvPr id="780" name="Google Shape;780;p95"/>
          <p:cNvSpPr txBox="1"/>
          <p:nvPr>
            <p:ph type="title"/>
          </p:nvPr>
        </p:nvSpPr>
        <p:spPr>
          <a:xfrm>
            <a:off x="404812" y="698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Plano de Ensino – Banco de Dados</a:t>
            </a:r>
            <a:endParaRPr/>
          </a:p>
        </p:txBody>
      </p:sp>
      <p:sp>
        <p:nvSpPr>
          <p:cNvPr id="781" name="Google Shape;781;p9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782" name="Google Shape;782;p95"/>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783" name="Google Shape;783;p95"/>
          <p:cNvSpPr/>
          <p:nvPr/>
        </p:nvSpPr>
        <p:spPr>
          <a:xfrm>
            <a:off x="4732758" y="2214349"/>
            <a:ext cx="431700" cy="433500"/>
          </a:xfrm>
          <a:prstGeom prst="ellipse">
            <a:avLst/>
          </a:prstGeom>
          <a:noFill/>
          <a:ln cap="flat" cmpd="sng" w="254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84" name="Google Shape;784;p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pic>
        <p:nvPicPr>
          <p:cNvPr id="974" name="Google Shape;974;p113"/>
          <p:cNvPicPr preferRelativeResize="0"/>
          <p:nvPr/>
        </p:nvPicPr>
        <p:blipFill rotWithShape="1">
          <a:blip r:embed="rId3">
            <a:alphaModFix/>
          </a:blip>
          <a:srcRect b="0" l="0" r="0" t="0"/>
          <a:stretch/>
        </p:blipFill>
        <p:spPr>
          <a:xfrm>
            <a:off x="760412" y="609600"/>
            <a:ext cx="8161337" cy="1909762"/>
          </a:xfrm>
          <a:prstGeom prst="rect">
            <a:avLst/>
          </a:prstGeom>
          <a:noFill/>
          <a:ln>
            <a:noFill/>
          </a:ln>
        </p:spPr>
      </p:pic>
      <p:sp>
        <p:nvSpPr>
          <p:cNvPr id="975" name="Google Shape;975;p113"/>
          <p:cNvSpPr txBox="1"/>
          <p:nvPr>
            <p:ph idx="4294967295" type="title"/>
          </p:nvPr>
        </p:nvSpPr>
        <p:spPr>
          <a:xfrm>
            <a:off x="219075" y="461962"/>
            <a:ext cx="6697662" cy="5857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Gabarito - DDL</a:t>
            </a:r>
            <a:endParaRPr/>
          </a:p>
        </p:txBody>
      </p:sp>
      <p:pic>
        <p:nvPicPr>
          <p:cNvPr id="976" name="Google Shape;976;p113"/>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977" name="Google Shape;977;p11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978" name="Google Shape;978;p113"/>
          <p:cNvSpPr txBox="1"/>
          <p:nvPr/>
        </p:nvSpPr>
        <p:spPr>
          <a:xfrm>
            <a:off x="468312" y="2852737"/>
            <a:ext cx="7864475" cy="25542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alter</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tb_livro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add</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constraint</a:t>
            </a:r>
            <a:r>
              <a:rPr b="0" i="0" lang="en-US" sz="2000" u="none" cap="none" strike="noStrike">
                <a:solidFill>
                  <a:srgbClr val="000000"/>
                </a:solidFill>
                <a:latin typeface="Consolas"/>
                <a:ea typeface="Consolas"/>
                <a:cs typeface="Consolas"/>
                <a:sym typeface="Consolas"/>
              </a:rPr>
              <a:t> fk_genero </a:t>
            </a:r>
            <a:r>
              <a:rPr b="0" i="0" lang="en-US" sz="2000" u="none" cap="none" strike="noStrike">
                <a:solidFill>
                  <a:srgbClr val="0000FF"/>
                </a:solidFill>
                <a:latin typeface="Consolas"/>
                <a:ea typeface="Consolas"/>
                <a:cs typeface="Consolas"/>
                <a:sym typeface="Consolas"/>
              </a:rPr>
              <a:t>foreign</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key </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cd_genero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references</a:t>
            </a:r>
            <a:r>
              <a:rPr b="0" i="0" lang="en-US" sz="2000" u="none" cap="none" strike="noStrike">
                <a:solidFill>
                  <a:srgbClr val="000000"/>
                </a:solidFill>
                <a:latin typeface="Consolas"/>
                <a:ea typeface="Consolas"/>
                <a:cs typeface="Consolas"/>
                <a:sym typeface="Consolas"/>
              </a:rPr>
              <a:t> tb_genero</a:t>
            </a:r>
            <a:r>
              <a:rPr b="0" i="0" lang="en-US" sz="2000" u="none" cap="none" strike="noStrike">
                <a:solidFill>
                  <a:srgbClr val="0000FF"/>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cd_genero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alter</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tb_livro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add</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constraint</a:t>
            </a:r>
            <a:r>
              <a:rPr b="0" i="0" lang="en-US" sz="2000" u="none" cap="none" strike="noStrike">
                <a:solidFill>
                  <a:srgbClr val="000000"/>
                </a:solidFill>
                <a:latin typeface="Consolas"/>
                <a:ea typeface="Consolas"/>
                <a:cs typeface="Consolas"/>
                <a:sym typeface="Consolas"/>
              </a:rPr>
              <a:t> fk_editora </a:t>
            </a:r>
            <a:r>
              <a:rPr b="0" i="0" lang="en-US" sz="2000" u="none" cap="none" strike="noStrike">
                <a:solidFill>
                  <a:srgbClr val="0000FF"/>
                </a:solidFill>
                <a:latin typeface="Consolas"/>
                <a:ea typeface="Consolas"/>
                <a:cs typeface="Consolas"/>
                <a:sym typeface="Consolas"/>
              </a:rPr>
              <a:t>foreign</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key </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cd_editora</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references</a:t>
            </a:r>
            <a:r>
              <a:rPr b="0" i="0" lang="en-US" sz="2000" u="none" cap="none" strike="noStrike">
                <a:solidFill>
                  <a:srgbClr val="000000"/>
                </a:solidFill>
                <a:latin typeface="Consolas"/>
                <a:ea typeface="Consolas"/>
                <a:cs typeface="Consolas"/>
                <a:sym typeface="Consolas"/>
              </a:rPr>
              <a:t> tb_editora</a:t>
            </a:r>
            <a:r>
              <a:rPr b="0" i="0" lang="en-US" sz="2000" u="none" cap="none" strike="noStrike">
                <a:solidFill>
                  <a:srgbClr val="0000FF"/>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cd_editora</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p:txBody>
      </p:sp>
      <p:sp>
        <p:nvSpPr>
          <p:cNvPr id="979" name="Google Shape;979;p11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14"/>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br>
              <a:rPr b="0" i="0" lang="en-US" sz="2800" u="none" cap="none" strike="noStrike">
                <a:solidFill>
                  <a:schemeClr val="dk1"/>
                </a:solidFill>
                <a:latin typeface="Arial"/>
                <a:ea typeface="Arial"/>
                <a:cs typeface="Arial"/>
                <a:sym typeface="Arial"/>
              </a:rPr>
            </a:br>
            <a:r>
              <a:rPr b="0" i="0" lang="en-US" sz="2800" u="none" cap="none" strike="noStrike">
                <a:solidFill>
                  <a:schemeClr val="dk1"/>
                </a:solidFill>
                <a:latin typeface="Arial"/>
                <a:ea typeface="Arial"/>
                <a:cs typeface="Arial"/>
                <a:sym typeface="Arial"/>
              </a:rPr>
              <a:t>adicionar um campo</a:t>
            </a:r>
            <a:endParaRPr b="0" i="0" sz="4400" u="none" cap="none" strike="noStrike">
              <a:solidFill>
                <a:schemeClr val="dk1"/>
              </a:solidFill>
              <a:latin typeface="Arial"/>
              <a:ea typeface="Arial"/>
              <a:cs typeface="Arial"/>
              <a:sym typeface="Arial"/>
            </a:endParaRPr>
          </a:p>
        </p:txBody>
      </p:sp>
      <p:pic>
        <p:nvPicPr>
          <p:cNvPr id="985" name="Google Shape;985;p114"/>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986" name="Google Shape;986;p114"/>
          <p:cNvPicPr preferRelativeResize="0"/>
          <p:nvPr/>
        </p:nvPicPr>
        <p:blipFill rotWithShape="1">
          <a:blip r:embed="rId4">
            <a:alphaModFix/>
          </a:blip>
          <a:srcRect b="0" l="0" r="0" t="0"/>
          <a:stretch/>
        </p:blipFill>
        <p:spPr>
          <a:xfrm>
            <a:off x="3536950" y="1870075"/>
            <a:ext cx="2171700" cy="1657350"/>
          </a:xfrm>
          <a:prstGeom prst="rect">
            <a:avLst/>
          </a:prstGeom>
          <a:noFill/>
          <a:ln>
            <a:noFill/>
          </a:ln>
        </p:spPr>
      </p:pic>
      <p:pic>
        <p:nvPicPr>
          <p:cNvPr id="987" name="Google Shape;987;p114"/>
          <p:cNvPicPr preferRelativeResize="0"/>
          <p:nvPr/>
        </p:nvPicPr>
        <p:blipFill rotWithShape="1">
          <a:blip r:embed="rId5">
            <a:alphaModFix/>
          </a:blip>
          <a:srcRect b="0" l="0" r="0" t="0"/>
          <a:stretch/>
        </p:blipFill>
        <p:spPr>
          <a:xfrm>
            <a:off x="6665912" y="1870075"/>
            <a:ext cx="2162175" cy="1933575"/>
          </a:xfrm>
          <a:prstGeom prst="rect">
            <a:avLst/>
          </a:prstGeom>
          <a:noFill/>
          <a:ln>
            <a:noFill/>
          </a:ln>
        </p:spPr>
      </p:pic>
      <p:sp>
        <p:nvSpPr>
          <p:cNvPr id="988" name="Google Shape;988;p114"/>
          <p:cNvSpPr/>
          <p:nvPr/>
        </p:nvSpPr>
        <p:spPr>
          <a:xfrm>
            <a:off x="5800725" y="3192462"/>
            <a:ext cx="806450" cy="334962"/>
          </a:xfrm>
          <a:prstGeom prst="rightArrow">
            <a:avLst>
              <a:gd fmla="val 17114" name="adj1"/>
              <a:gd fmla="val 50000" name="adj2"/>
            </a:avLst>
          </a:prstGeom>
          <a:solidFill>
            <a:schemeClr val="accent1"/>
          </a:solidFill>
          <a:ln cap="flat" cmpd="sng" w="25400">
            <a:solidFill>
              <a:srgbClr val="6F6F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989" name="Google Shape;989;p114"/>
          <p:cNvSpPr txBox="1"/>
          <p:nvPr/>
        </p:nvSpPr>
        <p:spPr>
          <a:xfrm>
            <a:off x="179387" y="2630487"/>
            <a:ext cx="4572000" cy="708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alter</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tb_livro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add</a:t>
            </a:r>
            <a:r>
              <a:rPr b="0" i="0" lang="en-US" sz="2000" u="none" cap="none" strike="noStrike">
                <a:solidFill>
                  <a:srgbClr val="000000"/>
                </a:solidFill>
                <a:latin typeface="Consolas"/>
                <a:ea typeface="Consolas"/>
                <a:cs typeface="Consolas"/>
                <a:sym typeface="Consolas"/>
              </a:rPr>
              <a:t> nota </a:t>
            </a:r>
            <a:r>
              <a:rPr b="0" i="0" lang="en-US" sz="2000" u="none" cap="none" strike="noStrike">
                <a:solidFill>
                  <a:srgbClr val="0000FF"/>
                </a:solidFill>
                <a:latin typeface="Consolas"/>
                <a:ea typeface="Consolas"/>
                <a:cs typeface="Consolas"/>
                <a:sym typeface="Consolas"/>
              </a:rPr>
              <a:t>int</a:t>
            </a: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p:txBody>
      </p:sp>
      <p:sp>
        <p:nvSpPr>
          <p:cNvPr id="990" name="Google Shape;990;p11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991" name="Google Shape;991;p114"/>
          <p:cNvSpPr txBox="1"/>
          <p:nvPr>
            <p:ph idx="11" type="ftr"/>
          </p:nvPr>
        </p:nvSpPr>
        <p:spPr>
          <a:xfrm>
            <a:off x="3657600" y="5792788"/>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15"/>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br>
              <a:rPr b="0" i="0" lang="en-US" sz="2800" u="none" cap="none" strike="noStrike">
                <a:solidFill>
                  <a:schemeClr val="dk1"/>
                </a:solidFill>
                <a:latin typeface="Arial"/>
                <a:ea typeface="Arial"/>
                <a:cs typeface="Arial"/>
                <a:sym typeface="Arial"/>
              </a:rPr>
            </a:br>
            <a:r>
              <a:rPr b="0" i="0" lang="en-US" sz="2800" u="none" cap="none" strike="noStrike">
                <a:solidFill>
                  <a:schemeClr val="dk1"/>
                </a:solidFill>
                <a:latin typeface="Arial"/>
                <a:ea typeface="Arial"/>
                <a:cs typeface="Arial"/>
                <a:sym typeface="Arial"/>
              </a:rPr>
              <a:t>alterar um campo</a:t>
            </a:r>
            <a:endParaRPr b="0" i="0" sz="4400" u="none" cap="none" strike="noStrike">
              <a:solidFill>
                <a:schemeClr val="dk1"/>
              </a:solidFill>
              <a:latin typeface="Arial"/>
              <a:ea typeface="Arial"/>
              <a:cs typeface="Arial"/>
              <a:sym typeface="Arial"/>
            </a:endParaRPr>
          </a:p>
        </p:txBody>
      </p:sp>
      <p:pic>
        <p:nvPicPr>
          <p:cNvPr id="997" name="Google Shape;997;p115"/>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sp>
        <p:nvSpPr>
          <p:cNvPr id="998" name="Google Shape;998;p115"/>
          <p:cNvSpPr txBox="1"/>
          <p:nvPr/>
        </p:nvSpPr>
        <p:spPr>
          <a:xfrm>
            <a:off x="179387" y="2360612"/>
            <a:ext cx="4572000" cy="708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alter</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tb_livro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alter</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column</a:t>
            </a:r>
            <a:r>
              <a:rPr b="0" i="0" lang="en-US" sz="2000" u="none" cap="none" strike="noStrike">
                <a:solidFill>
                  <a:srgbClr val="000000"/>
                </a:solidFill>
                <a:latin typeface="Consolas"/>
                <a:ea typeface="Consolas"/>
                <a:cs typeface="Consolas"/>
                <a:sym typeface="Consolas"/>
              </a:rPr>
              <a:t> nota </a:t>
            </a:r>
            <a:r>
              <a:rPr b="0" i="0" lang="en-US" sz="2000" u="none" cap="none" strike="noStrike">
                <a:solidFill>
                  <a:srgbClr val="0000FF"/>
                </a:solidFill>
                <a:latin typeface="Consolas"/>
                <a:ea typeface="Consolas"/>
                <a:cs typeface="Consolas"/>
                <a:sym typeface="Consolas"/>
              </a:rPr>
              <a:t>char</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50</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pic>
        <p:nvPicPr>
          <p:cNvPr id="999" name="Google Shape;999;p115"/>
          <p:cNvPicPr preferRelativeResize="0"/>
          <p:nvPr/>
        </p:nvPicPr>
        <p:blipFill rotWithShape="1">
          <a:blip r:embed="rId4">
            <a:alphaModFix/>
          </a:blip>
          <a:srcRect b="0" l="0" r="0" t="0"/>
          <a:stretch/>
        </p:blipFill>
        <p:spPr>
          <a:xfrm>
            <a:off x="5470525" y="4716462"/>
            <a:ext cx="2162175" cy="1438275"/>
          </a:xfrm>
          <a:prstGeom prst="rect">
            <a:avLst/>
          </a:prstGeom>
          <a:noFill/>
          <a:ln>
            <a:noFill/>
          </a:ln>
        </p:spPr>
      </p:pic>
      <p:sp>
        <p:nvSpPr>
          <p:cNvPr id="1000" name="Google Shape;1000;p115"/>
          <p:cNvSpPr/>
          <p:nvPr/>
        </p:nvSpPr>
        <p:spPr>
          <a:xfrm>
            <a:off x="6300787" y="3500437"/>
            <a:ext cx="503237" cy="754062"/>
          </a:xfrm>
          <a:prstGeom prst="downArrow">
            <a:avLst>
              <a:gd fmla="val 14392" name="adj1"/>
              <a:gd fmla="val 50000" name="adj2"/>
            </a:avLst>
          </a:prstGeom>
          <a:solidFill>
            <a:schemeClr val="accent1"/>
          </a:solidFill>
          <a:ln cap="flat" cmpd="sng" w="25400">
            <a:solidFill>
              <a:srgbClr val="6F6F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1001" name="Google Shape;1001;p115"/>
          <p:cNvPicPr preferRelativeResize="0"/>
          <p:nvPr/>
        </p:nvPicPr>
        <p:blipFill rotWithShape="1">
          <a:blip r:embed="rId5">
            <a:alphaModFix/>
          </a:blip>
          <a:srcRect b="0" l="0" r="0" t="0"/>
          <a:stretch/>
        </p:blipFill>
        <p:spPr>
          <a:xfrm>
            <a:off x="5405437" y="1889125"/>
            <a:ext cx="2219325" cy="1381125"/>
          </a:xfrm>
          <a:prstGeom prst="rect">
            <a:avLst/>
          </a:prstGeom>
          <a:noFill/>
          <a:ln>
            <a:noFill/>
          </a:ln>
        </p:spPr>
      </p:pic>
      <p:sp>
        <p:nvSpPr>
          <p:cNvPr id="1002" name="Google Shape;1002;p11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003" name="Google Shape;1003;p115"/>
          <p:cNvSpPr txBox="1"/>
          <p:nvPr>
            <p:ph idx="11" type="ftr"/>
          </p:nvPr>
        </p:nvSpPr>
        <p:spPr>
          <a:xfrm>
            <a:off x="2590801" y="6267937"/>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16"/>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br>
              <a:rPr b="0" i="0" lang="en-US" sz="2800" u="none" cap="none" strike="noStrike">
                <a:solidFill>
                  <a:schemeClr val="dk1"/>
                </a:solidFill>
                <a:latin typeface="Arial"/>
                <a:ea typeface="Arial"/>
                <a:cs typeface="Arial"/>
                <a:sym typeface="Arial"/>
              </a:rPr>
            </a:br>
            <a:r>
              <a:rPr b="0" i="0" lang="en-US" sz="2800" u="none" cap="none" strike="noStrike">
                <a:solidFill>
                  <a:schemeClr val="dk1"/>
                </a:solidFill>
                <a:latin typeface="Arial"/>
                <a:ea typeface="Arial"/>
                <a:cs typeface="Arial"/>
                <a:sym typeface="Arial"/>
              </a:rPr>
              <a:t>Excluir um campo</a:t>
            </a:r>
            <a:endParaRPr b="0" i="0" sz="4400" u="none" cap="none" strike="noStrike">
              <a:solidFill>
                <a:schemeClr val="dk1"/>
              </a:solidFill>
              <a:latin typeface="Arial"/>
              <a:ea typeface="Arial"/>
              <a:cs typeface="Arial"/>
              <a:sym typeface="Arial"/>
            </a:endParaRPr>
          </a:p>
        </p:txBody>
      </p:sp>
      <p:pic>
        <p:nvPicPr>
          <p:cNvPr id="1009" name="Google Shape;1009;p116"/>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010" name="Google Shape;1010;p116"/>
          <p:cNvPicPr preferRelativeResize="0"/>
          <p:nvPr/>
        </p:nvPicPr>
        <p:blipFill rotWithShape="1">
          <a:blip r:embed="rId4">
            <a:alphaModFix/>
          </a:blip>
          <a:srcRect b="0" l="0" r="0" t="0"/>
          <a:stretch/>
        </p:blipFill>
        <p:spPr>
          <a:xfrm>
            <a:off x="4981575" y="4365625"/>
            <a:ext cx="2143125" cy="1228725"/>
          </a:xfrm>
          <a:prstGeom prst="rect">
            <a:avLst/>
          </a:prstGeom>
          <a:noFill/>
          <a:ln>
            <a:noFill/>
          </a:ln>
        </p:spPr>
      </p:pic>
      <p:pic>
        <p:nvPicPr>
          <p:cNvPr id="1011" name="Google Shape;1011;p116"/>
          <p:cNvPicPr preferRelativeResize="0"/>
          <p:nvPr/>
        </p:nvPicPr>
        <p:blipFill rotWithShape="1">
          <a:blip r:embed="rId5">
            <a:alphaModFix/>
          </a:blip>
          <a:srcRect b="0" l="0" r="0" t="0"/>
          <a:stretch/>
        </p:blipFill>
        <p:spPr>
          <a:xfrm>
            <a:off x="4776787" y="1450975"/>
            <a:ext cx="2162175" cy="1438275"/>
          </a:xfrm>
          <a:prstGeom prst="rect">
            <a:avLst/>
          </a:prstGeom>
          <a:noFill/>
          <a:ln>
            <a:noFill/>
          </a:ln>
        </p:spPr>
      </p:pic>
      <p:sp>
        <p:nvSpPr>
          <p:cNvPr id="1012" name="Google Shape;1012;p116"/>
          <p:cNvSpPr/>
          <p:nvPr/>
        </p:nvSpPr>
        <p:spPr>
          <a:xfrm>
            <a:off x="5651500" y="3068637"/>
            <a:ext cx="504825" cy="792162"/>
          </a:xfrm>
          <a:prstGeom prst="downArrow">
            <a:avLst>
              <a:gd fmla="val 14717" name="adj1"/>
              <a:gd fmla="val 50000" name="adj2"/>
            </a:avLst>
          </a:prstGeom>
          <a:solidFill>
            <a:schemeClr val="accent1"/>
          </a:solidFill>
          <a:ln cap="flat" cmpd="sng" w="25400">
            <a:solidFill>
              <a:srgbClr val="6F6F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013" name="Google Shape;1013;p116"/>
          <p:cNvSpPr txBox="1"/>
          <p:nvPr/>
        </p:nvSpPr>
        <p:spPr>
          <a:xfrm>
            <a:off x="409575" y="2381250"/>
            <a:ext cx="4572000" cy="708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alter</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tb_livro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drop</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column</a:t>
            </a:r>
            <a:r>
              <a:rPr b="0" i="0" lang="en-US" sz="2000" u="none" cap="none" strike="noStrike">
                <a:solidFill>
                  <a:srgbClr val="000000"/>
                </a:solidFill>
                <a:latin typeface="Consolas"/>
                <a:ea typeface="Consolas"/>
                <a:cs typeface="Consolas"/>
                <a:sym typeface="Consolas"/>
              </a:rPr>
              <a:t> nota</a:t>
            </a:r>
            <a:endParaRPr b="0" i="0" sz="1400" u="none" cap="none" strike="noStrike">
              <a:solidFill>
                <a:srgbClr val="000000"/>
              </a:solidFill>
              <a:latin typeface="Arial"/>
              <a:ea typeface="Arial"/>
              <a:cs typeface="Arial"/>
              <a:sym typeface="Arial"/>
            </a:endParaRPr>
          </a:p>
        </p:txBody>
      </p:sp>
      <p:sp>
        <p:nvSpPr>
          <p:cNvPr id="1014" name="Google Shape;1014;p11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015" name="Google Shape;1015;p116"/>
          <p:cNvSpPr txBox="1"/>
          <p:nvPr>
            <p:ph idx="11" type="ftr"/>
          </p:nvPr>
        </p:nvSpPr>
        <p:spPr>
          <a:xfrm>
            <a:off x="1576754" y="5877951"/>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17"/>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br>
              <a:rPr b="0" i="0" lang="en-US" sz="2800" u="none" cap="none" strike="noStrike">
                <a:solidFill>
                  <a:schemeClr val="dk1"/>
                </a:solidFill>
                <a:latin typeface="Arial"/>
                <a:ea typeface="Arial"/>
                <a:cs typeface="Arial"/>
                <a:sym typeface="Arial"/>
              </a:rPr>
            </a:br>
            <a:r>
              <a:rPr b="0" i="0" lang="en-US" sz="2800" u="none" cap="none" strike="noStrike">
                <a:solidFill>
                  <a:schemeClr val="dk1"/>
                </a:solidFill>
                <a:latin typeface="Arial"/>
                <a:ea typeface="Arial"/>
                <a:cs typeface="Arial"/>
                <a:sym typeface="Arial"/>
              </a:rPr>
              <a:t>Adicionar um campo</a:t>
            </a:r>
            <a:endParaRPr b="0" i="0" sz="4400" u="none" cap="none" strike="noStrike">
              <a:solidFill>
                <a:schemeClr val="dk1"/>
              </a:solidFill>
              <a:latin typeface="Arial"/>
              <a:ea typeface="Arial"/>
              <a:cs typeface="Arial"/>
              <a:sym typeface="Arial"/>
            </a:endParaRPr>
          </a:p>
        </p:txBody>
      </p:sp>
      <p:pic>
        <p:nvPicPr>
          <p:cNvPr id="1021" name="Google Shape;1021;p117"/>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sp>
        <p:nvSpPr>
          <p:cNvPr id="1022" name="Google Shape;1022;p117"/>
          <p:cNvSpPr txBox="1"/>
          <p:nvPr/>
        </p:nvSpPr>
        <p:spPr>
          <a:xfrm>
            <a:off x="179387" y="2857500"/>
            <a:ext cx="4572000" cy="708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alter</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tb_livro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add</a:t>
            </a:r>
            <a:r>
              <a:rPr b="0" i="0" lang="en-US" sz="2000" u="none" cap="none" strike="noStrike">
                <a:solidFill>
                  <a:srgbClr val="000000"/>
                </a:solidFill>
                <a:latin typeface="Consolas"/>
                <a:ea typeface="Consolas"/>
                <a:cs typeface="Consolas"/>
                <a:sym typeface="Consolas"/>
              </a:rPr>
              <a:t> dt_livro </a:t>
            </a:r>
            <a:r>
              <a:rPr b="0" i="0" lang="en-US" sz="2000" u="none" cap="none" strike="noStrike">
                <a:solidFill>
                  <a:srgbClr val="0000FF"/>
                </a:solidFill>
                <a:latin typeface="Consolas"/>
                <a:ea typeface="Consolas"/>
                <a:cs typeface="Consolas"/>
                <a:sym typeface="Consolas"/>
              </a:rPr>
              <a:t>char</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20</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p:txBody>
      </p:sp>
      <p:pic>
        <p:nvPicPr>
          <p:cNvPr id="1023" name="Google Shape;1023;p117"/>
          <p:cNvPicPr preferRelativeResize="0"/>
          <p:nvPr/>
        </p:nvPicPr>
        <p:blipFill rotWithShape="1">
          <a:blip r:embed="rId4">
            <a:alphaModFix/>
          </a:blip>
          <a:srcRect b="0" l="0" r="0" t="0"/>
          <a:stretch/>
        </p:blipFill>
        <p:spPr>
          <a:xfrm>
            <a:off x="5076825" y="1420812"/>
            <a:ext cx="2143125" cy="1228725"/>
          </a:xfrm>
          <a:prstGeom prst="rect">
            <a:avLst/>
          </a:prstGeom>
          <a:noFill/>
          <a:ln>
            <a:noFill/>
          </a:ln>
        </p:spPr>
      </p:pic>
      <p:pic>
        <p:nvPicPr>
          <p:cNvPr id="1024" name="Google Shape;1024;p117"/>
          <p:cNvPicPr preferRelativeResize="0"/>
          <p:nvPr/>
        </p:nvPicPr>
        <p:blipFill rotWithShape="1">
          <a:blip r:embed="rId5">
            <a:alphaModFix/>
          </a:blip>
          <a:srcRect b="0" l="0" r="0" t="0"/>
          <a:stretch/>
        </p:blipFill>
        <p:spPr>
          <a:xfrm>
            <a:off x="5133975" y="3970337"/>
            <a:ext cx="2028825" cy="1362075"/>
          </a:xfrm>
          <a:prstGeom prst="rect">
            <a:avLst/>
          </a:prstGeom>
          <a:noFill/>
          <a:ln>
            <a:noFill/>
          </a:ln>
        </p:spPr>
      </p:pic>
      <p:sp>
        <p:nvSpPr>
          <p:cNvPr id="1025" name="Google Shape;1025;p117"/>
          <p:cNvSpPr/>
          <p:nvPr/>
        </p:nvSpPr>
        <p:spPr>
          <a:xfrm>
            <a:off x="5867400" y="2857500"/>
            <a:ext cx="433387" cy="909637"/>
          </a:xfrm>
          <a:prstGeom prst="downArrow">
            <a:avLst>
              <a:gd fmla="val 16454" name="adj1"/>
              <a:gd fmla="val 50000" name="adj2"/>
            </a:avLst>
          </a:prstGeom>
          <a:solidFill>
            <a:schemeClr val="accent1"/>
          </a:solidFill>
          <a:ln cap="flat" cmpd="sng" w="25400">
            <a:solidFill>
              <a:srgbClr val="6F6F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026" name="Google Shape;1026;p11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027" name="Google Shape;1027;p117"/>
          <p:cNvSpPr txBox="1"/>
          <p:nvPr>
            <p:ph idx="11" type="ftr"/>
          </p:nvPr>
        </p:nvSpPr>
        <p:spPr>
          <a:xfrm>
            <a:off x="1409700" y="582168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18"/>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br>
              <a:rPr b="0" i="0" lang="en-US" sz="2800" u="none" cap="none" strike="noStrike">
                <a:solidFill>
                  <a:schemeClr val="dk1"/>
                </a:solidFill>
                <a:latin typeface="Arial"/>
                <a:ea typeface="Arial"/>
                <a:cs typeface="Arial"/>
                <a:sym typeface="Arial"/>
              </a:rPr>
            </a:br>
            <a:r>
              <a:rPr b="0" i="0" lang="en-US" sz="2800" u="none" cap="none" strike="noStrike">
                <a:solidFill>
                  <a:schemeClr val="dk1"/>
                </a:solidFill>
                <a:latin typeface="Arial"/>
                <a:ea typeface="Arial"/>
                <a:cs typeface="Arial"/>
                <a:sym typeface="Arial"/>
              </a:rPr>
              <a:t>Alterar um campo</a:t>
            </a:r>
            <a:endParaRPr b="0" i="0" sz="4400" u="none" cap="none" strike="noStrike">
              <a:solidFill>
                <a:schemeClr val="dk1"/>
              </a:solidFill>
              <a:latin typeface="Arial"/>
              <a:ea typeface="Arial"/>
              <a:cs typeface="Arial"/>
              <a:sym typeface="Arial"/>
            </a:endParaRPr>
          </a:p>
        </p:txBody>
      </p:sp>
      <p:pic>
        <p:nvPicPr>
          <p:cNvPr id="1033" name="Google Shape;1033;p118"/>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sp>
        <p:nvSpPr>
          <p:cNvPr id="1034" name="Google Shape;1034;p118"/>
          <p:cNvSpPr txBox="1"/>
          <p:nvPr/>
        </p:nvSpPr>
        <p:spPr>
          <a:xfrm>
            <a:off x="107950" y="2546350"/>
            <a:ext cx="4572000" cy="708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alter</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tb_livro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alter</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column</a:t>
            </a:r>
            <a:r>
              <a:rPr b="0" i="0" lang="en-US" sz="2000" u="none" cap="none" strike="noStrike">
                <a:solidFill>
                  <a:srgbClr val="000000"/>
                </a:solidFill>
                <a:latin typeface="Consolas"/>
                <a:ea typeface="Consolas"/>
                <a:cs typeface="Consolas"/>
                <a:sym typeface="Consolas"/>
              </a:rPr>
              <a:t> dt_livro </a:t>
            </a:r>
            <a:r>
              <a:rPr b="0" i="0" lang="en-US" sz="2000" u="none" cap="none" strike="noStrike">
                <a:solidFill>
                  <a:srgbClr val="0000FF"/>
                </a:solidFill>
                <a:latin typeface="Consolas"/>
                <a:ea typeface="Consolas"/>
                <a:cs typeface="Consolas"/>
                <a:sym typeface="Consolas"/>
              </a:rPr>
              <a:t>date</a:t>
            </a:r>
            <a:endParaRPr b="0" i="0" sz="1400" u="none" cap="none" strike="noStrike">
              <a:solidFill>
                <a:srgbClr val="000000"/>
              </a:solidFill>
              <a:latin typeface="Arial"/>
              <a:ea typeface="Arial"/>
              <a:cs typeface="Arial"/>
              <a:sym typeface="Arial"/>
            </a:endParaRPr>
          </a:p>
        </p:txBody>
      </p:sp>
      <p:pic>
        <p:nvPicPr>
          <p:cNvPr id="1035" name="Google Shape;1035;p118"/>
          <p:cNvPicPr preferRelativeResize="0"/>
          <p:nvPr/>
        </p:nvPicPr>
        <p:blipFill rotWithShape="1">
          <a:blip r:embed="rId4">
            <a:alphaModFix/>
          </a:blip>
          <a:srcRect b="0" l="0" r="0" t="0"/>
          <a:stretch/>
        </p:blipFill>
        <p:spPr>
          <a:xfrm>
            <a:off x="5351462" y="1355725"/>
            <a:ext cx="2028825" cy="1362075"/>
          </a:xfrm>
          <a:prstGeom prst="rect">
            <a:avLst/>
          </a:prstGeom>
          <a:noFill/>
          <a:ln>
            <a:noFill/>
          </a:ln>
        </p:spPr>
      </p:pic>
      <p:pic>
        <p:nvPicPr>
          <p:cNvPr id="1036" name="Google Shape;1036;p118"/>
          <p:cNvPicPr preferRelativeResize="0"/>
          <p:nvPr/>
        </p:nvPicPr>
        <p:blipFill rotWithShape="1">
          <a:blip r:embed="rId5">
            <a:alphaModFix/>
          </a:blip>
          <a:srcRect b="0" l="0" r="0" t="0"/>
          <a:stretch/>
        </p:blipFill>
        <p:spPr>
          <a:xfrm>
            <a:off x="5362575" y="4181475"/>
            <a:ext cx="2105025" cy="1400175"/>
          </a:xfrm>
          <a:prstGeom prst="rect">
            <a:avLst/>
          </a:prstGeom>
          <a:noFill/>
          <a:ln>
            <a:noFill/>
          </a:ln>
        </p:spPr>
      </p:pic>
      <p:sp>
        <p:nvSpPr>
          <p:cNvPr id="1037" name="Google Shape;1037;p118"/>
          <p:cNvSpPr/>
          <p:nvPr/>
        </p:nvSpPr>
        <p:spPr>
          <a:xfrm>
            <a:off x="6019800" y="2997200"/>
            <a:ext cx="496887" cy="792162"/>
          </a:xfrm>
          <a:prstGeom prst="downArrow">
            <a:avLst>
              <a:gd fmla="val 14826" name="adj1"/>
              <a:gd fmla="val 50000" name="adj2"/>
            </a:avLst>
          </a:prstGeom>
          <a:solidFill>
            <a:schemeClr val="accent1"/>
          </a:solidFill>
          <a:ln cap="flat" cmpd="sng" w="25400">
            <a:solidFill>
              <a:srgbClr val="6F6F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038" name="Google Shape;1038;p11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039" name="Google Shape;1039;p118"/>
          <p:cNvSpPr txBox="1"/>
          <p:nvPr>
            <p:ph idx="11" type="ftr"/>
          </p:nvPr>
        </p:nvSpPr>
        <p:spPr>
          <a:xfrm>
            <a:off x="946150" y="57912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19"/>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br>
              <a:rPr b="0" i="0" lang="en-US" sz="2800" u="none" cap="none" strike="noStrike">
                <a:solidFill>
                  <a:schemeClr val="dk1"/>
                </a:solidFill>
                <a:latin typeface="Arial"/>
                <a:ea typeface="Arial"/>
                <a:cs typeface="Arial"/>
                <a:sym typeface="Arial"/>
              </a:rPr>
            </a:br>
            <a:r>
              <a:rPr b="0" i="0" lang="en-US" sz="2800" u="none" cap="none" strike="noStrike">
                <a:solidFill>
                  <a:schemeClr val="dk1"/>
                </a:solidFill>
                <a:latin typeface="Arial"/>
                <a:ea typeface="Arial"/>
                <a:cs typeface="Arial"/>
                <a:sym typeface="Arial"/>
              </a:rPr>
              <a:t>Criar uma Tabela</a:t>
            </a:r>
            <a:endParaRPr b="0" i="0" sz="4400" u="none" cap="none" strike="noStrike">
              <a:solidFill>
                <a:schemeClr val="dk1"/>
              </a:solidFill>
              <a:latin typeface="Arial"/>
              <a:ea typeface="Arial"/>
              <a:cs typeface="Arial"/>
              <a:sym typeface="Arial"/>
            </a:endParaRPr>
          </a:p>
        </p:txBody>
      </p:sp>
      <p:pic>
        <p:nvPicPr>
          <p:cNvPr id="1045" name="Google Shape;1045;p119"/>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046" name="Google Shape;1046;p119"/>
          <p:cNvPicPr preferRelativeResize="0"/>
          <p:nvPr/>
        </p:nvPicPr>
        <p:blipFill rotWithShape="1">
          <a:blip r:embed="rId4">
            <a:alphaModFix/>
          </a:blip>
          <a:srcRect b="0" l="0" r="0" t="0"/>
          <a:stretch/>
        </p:blipFill>
        <p:spPr>
          <a:xfrm>
            <a:off x="5364162" y="2198687"/>
            <a:ext cx="3127375" cy="930275"/>
          </a:xfrm>
          <a:prstGeom prst="rect">
            <a:avLst/>
          </a:prstGeom>
          <a:noFill/>
          <a:ln>
            <a:noFill/>
          </a:ln>
        </p:spPr>
      </p:pic>
      <p:sp>
        <p:nvSpPr>
          <p:cNvPr id="1047" name="Google Shape;1047;p119"/>
          <p:cNvSpPr txBox="1"/>
          <p:nvPr/>
        </p:nvSpPr>
        <p:spPr>
          <a:xfrm>
            <a:off x="107950" y="2703512"/>
            <a:ext cx="5400675" cy="1016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create</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teste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cd_teste </a:t>
            </a:r>
            <a:r>
              <a:rPr b="0" i="0" lang="en-US" sz="2000" u="none" cap="none" strike="noStrike">
                <a:solidFill>
                  <a:srgbClr val="0000FF"/>
                </a:solidFill>
                <a:latin typeface="Consolas"/>
                <a:ea typeface="Consolas"/>
                <a:cs typeface="Consolas"/>
                <a:sym typeface="Consolas"/>
              </a:rPr>
              <a:t>int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not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null</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primary</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key</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teste </a:t>
            </a:r>
            <a:r>
              <a:rPr b="0" i="0" lang="en-US" sz="2000" u="none" cap="none" strike="noStrike">
                <a:solidFill>
                  <a:srgbClr val="0000FF"/>
                </a:solidFill>
                <a:latin typeface="Consolas"/>
                <a:ea typeface="Consolas"/>
                <a:cs typeface="Consolas"/>
                <a:sym typeface="Consolas"/>
              </a:rPr>
              <a:t>char</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30</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
        <p:nvSpPr>
          <p:cNvPr id="1048" name="Google Shape;1048;p11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049" name="Google Shape;1049;p119"/>
          <p:cNvSpPr txBox="1"/>
          <p:nvPr>
            <p:ph idx="11" type="ftr"/>
          </p:nvPr>
        </p:nvSpPr>
        <p:spPr>
          <a:xfrm>
            <a:off x="1253197" y="5594668"/>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20"/>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br>
              <a:rPr b="0" i="0" lang="en-US" sz="2800" u="none" cap="none" strike="noStrike">
                <a:solidFill>
                  <a:schemeClr val="dk1"/>
                </a:solidFill>
                <a:latin typeface="Arial"/>
                <a:ea typeface="Arial"/>
                <a:cs typeface="Arial"/>
                <a:sym typeface="Arial"/>
              </a:rPr>
            </a:br>
            <a:r>
              <a:rPr b="0" i="0" lang="en-US" sz="2800" u="none" cap="none" strike="noStrike">
                <a:solidFill>
                  <a:schemeClr val="dk1"/>
                </a:solidFill>
                <a:latin typeface="Arial"/>
                <a:ea typeface="Arial"/>
                <a:cs typeface="Arial"/>
                <a:sym typeface="Arial"/>
              </a:rPr>
              <a:t>Excluir uma Tabela</a:t>
            </a:r>
            <a:endParaRPr b="0" i="0" sz="4400" u="none" cap="none" strike="noStrike">
              <a:solidFill>
                <a:schemeClr val="dk1"/>
              </a:solidFill>
              <a:latin typeface="Arial"/>
              <a:ea typeface="Arial"/>
              <a:cs typeface="Arial"/>
              <a:sym typeface="Arial"/>
            </a:endParaRPr>
          </a:p>
        </p:txBody>
      </p:sp>
      <p:pic>
        <p:nvPicPr>
          <p:cNvPr id="1055" name="Google Shape;1055;p120"/>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sp>
        <p:nvSpPr>
          <p:cNvPr id="1056" name="Google Shape;1056;p120"/>
          <p:cNvSpPr txBox="1"/>
          <p:nvPr/>
        </p:nvSpPr>
        <p:spPr>
          <a:xfrm>
            <a:off x="539750" y="2852737"/>
            <a:ext cx="2441575"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drop</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teste</a:t>
            </a:r>
            <a:endParaRPr b="0" i="0" sz="1400" u="none" cap="none" strike="noStrike">
              <a:solidFill>
                <a:srgbClr val="000000"/>
              </a:solidFill>
              <a:latin typeface="Arial"/>
              <a:ea typeface="Arial"/>
              <a:cs typeface="Arial"/>
              <a:sym typeface="Arial"/>
            </a:endParaRPr>
          </a:p>
        </p:txBody>
      </p:sp>
      <p:pic>
        <p:nvPicPr>
          <p:cNvPr id="1057" name="Google Shape;1057;p120"/>
          <p:cNvPicPr preferRelativeResize="0"/>
          <p:nvPr/>
        </p:nvPicPr>
        <p:blipFill rotWithShape="1">
          <a:blip r:embed="rId4">
            <a:alphaModFix/>
          </a:blip>
          <a:srcRect b="0" l="0" r="0" t="0"/>
          <a:stretch/>
        </p:blipFill>
        <p:spPr>
          <a:xfrm>
            <a:off x="4356100" y="1862137"/>
            <a:ext cx="3776662" cy="2214562"/>
          </a:xfrm>
          <a:prstGeom prst="rect">
            <a:avLst/>
          </a:prstGeom>
          <a:noFill/>
          <a:ln>
            <a:noFill/>
          </a:ln>
        </p:spPr>
      </p:pic>
      <p:sp>
        <p:nvSpPr>
          <p:cNvPr id="1058" name="Google Shape;1058;p12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059" name="Google Shape;1059;p12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21"/>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br>
              <a:rPr b="0" i="0" lang="en-US" sz="2800" u="none" cap="none" strike="noStrike">
                <a:solidFill>
                  <a:schemeClr val="dk1"/>
                </a:solidFill>
                <a:latin typeface="Arial"/>
                <a:ea typeface="Arial"/>
                <a:cs typeface="Arial"/>
                <a:sym typeface="Arial"/>
              </a:rPr>
            </a:br>
            <a:r>
              <a:rPr b="0" i="0" lang="en-US" sz="2800" u="none" cap="none" strike="noStrike">
                <a:solidFill>
                  <a:schemeClr val="dk1"/>
                </a:solidFill>
                <a:latin typeface="Arial"/>
                <a:ea typeface="Arial"/>
                <a:cs typeface="Arial"/>
                <a:sym typeface="Arial"/>
              </a:rPr>
              <a:t>Alteração Tabela</a:t>
            </a:r>
            <a:endParaRPr b="0" i="0" sz="4400" u="none" cap="none" strike="noStrike">
              <a:solidFill>
                <a:schemeClr val="dk1"/>
              </a:solidFill>
              <a:latin typeface="Arial"/>
              <a:ea typeface="Arial"/>
              <a:cs typeface="Arial"/>
              <a:sym typeface="Arial"/>
            </a:endParaRPr>
          </a:p>
        </p:txBody>
      </p:sp>
      <p:pic>
        <p:nvPicPr>
          <p:cNvPr id="1065" name="Google Shape;1065;p121"/>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066" name="Google Shape;1066;p121"/>
          <p:cNvPicPr preferRelativeResize="0"/>
          <p:nvPr/>
        </p:nvPicPr>
        <p:blipFill rotWithShape="1">
          <a:blip r:embed="rId4">
            <a:alphaModFix/>
          </a:blip>
          <a:srcRect b="0" l="0" r="0" t="0"/>
          <a:stretch/>
        </p:blipFill>
        <p:spPr>
          <a:xfrm>
            <a:off x="2005012" y="1700212"/>
            <a:ext cx="5133975" cy="4086225"/>
          </a:xfrm>
          <a:prstGeom prst="rect">
            <a:avLst/>
          </a:prstGeom>
          <a:noFill/>
          <a:ln>
            <a:noFill/>
          </a:ln>
        </p:spPr>
      </p:pic>
      <p:sp>
        <p:nvSpPr>
          <p:cNvPr id="1067" name="Google Shape;1067;p12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068" name="Google Shape;1068;p121"/>
          <p:cNvSpPr txBox="1"/>
          <p:nvPr>
            <p:ph idx="11" type="ftr"/>
          </p:nvPr>
        </p:nvSpPr>
        <p:spPr>
          <a:xfrm>
            <a:off x="774895" y="6080003"/>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22"/>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br>
              <a:rPr b="0" i="0" lang="en-US" sz="2800" u="none" cap="none" strike="noStrike">
                <a:solidFill>
                  <a:schemeClr val="dk1"/>
                </a:solidFill>
                <a:latin typeface="Arial"/>
                <a:ea typeface="Arial"/>
                <a:cs typeface="Arial"/>
                <a:sym typeface="Arial"/>
              </a:rPr>
            </a:br>
            <a:r>
              <a:rPr b="0" i="0" lang="en-US" sz="2800" u="none" cap="none" strike="noStrike">
                <a:solidFill>
                  <a:schemeClr val="dk1"/>
                </a:solidFill>
                <a:latin typeface="Arial"/>
                <a:ea typeface="Arial"/>
                <a:cs typeface="Arial"/>
                <a:sym typeface="Arial"/>
              </a:rPr>
              <a:t>Alteração Tabela</a:t>
            </a:r>
            <a:endParaRPr b="0" i="0" sz="4400" u="none" cap="none" strike="noStrike">
              <a:solidFill>
                <a:schemeClr val="dk1"/>
              </a:solidFill>
              <a:latin typeface="Arial"/>
              <a:ea typeface="Arial"/>
              <a:cs typeface="Arial"/>
              <a:sym typeface="Arial"/>
            </a:endParaRPr>
          </a:p>
        </p:txBody>
      </p:sp>
      <p:pic>
        <p:nvPicPr>
          <p:cNvPr id="1074" name="Google Shape;1074;p122"/>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075" name="Google Shape;1075;p122"/>
          <p:cNvPicPr preferRelativeResize="0"/>
          <p:nvPr/>
        </p:nvPicPr>
        <p:blipFill rotWithShape="1">
          <a:blip r:embed="rId4">
            <a:alphaModFix/>
          </a:blip>
          <a:srcRect b="0" l="0" r="0" t="0"/>
          <a:stretch/>
        </p:blipFill>
        <p:spPr>
          <a:xfrm>
            <a:off x="179387" y="1700212"/>
            <a:ext cx="8382000" cy="4305300"/>
          </a:xfrm>
          <a:prstGeom prst="rect">
            <a:avLst/>
          </a:prstGeom>
          <a:noFill/>
          <a:ln>
            <a:noFill/>
          </a:ln>
        </p:spPr>
      </p:pic>
      <p:sp>
        <p:nvSpPr>
          <p:cNvPr id="1076" name="Google Shape;1076;p12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077" name="Google Shape;1077;p122"/>
          <p:cNvSpPr txBox="1"/>
          <p:nvPr>
            <p:ph idx="11" type="ftr"/>
          </p:nvPr>
        </p:nvSpPr>
        <p:spPr>
          <a:xfrm>
            <a:off x="179387" y="6292948"/>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96"/>
          <p:cNvSpPr txBox="1"/>
          <p:nvPr>
            <p:ph type="title"/>
          </p:nvPr>
        </p:nvSpPr>
        <p:spPr>
          <a:xfrm>
            <a:off x="468312" y="58737"/>
            <a:ext cx="1870075"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Agenda</a:t>
            </a:r>
            <a:endParaRPr/>
          </a:p>
        </p:txBody>
      </p:sp>
      <p:sp>
        <p:nvSpPr>
          <p:cNvPr id="790" name="Google Shape;790;p96"/>
          <p:cNvSpPr txBox="1"/>
          <p:nvPr>
            <p:ph idx="1" type="body"/>
          </p:nvPr>
        </p:nvSpPr>
        <p:spPr>
          <a:xfrm>
            <a:off x="1865312" y="1150825"/>
            <a:ext cx="5616575" cy="2590800"/>
          </a:xfrm>
          <a:prstGeom prst="rect">
            <a:avLst/>
          </a:prstGeom>
          <a:noFill/>
          <a:ln>
            <a:noFill/>
          </a:ln>
        </p:spPr>
        <p:txBody>
          <a:bodyPr anchorCtr="0" anchor="t" bIns="45700" lIns="91425" spcFirstLastPara="1" rIns="91425" wrap="square" tIns="45700">
            <a:noAutofit/>
          </a:bodyPr>
          <a:lstStyle/>
          <a:p>
            <a:pPr indent="-314325" lvl="0" marL="457200" rtl="0" algn="l">
              <a:lnSpc>
                <a:spcPct val="107000"/>
              </a:lnSpc>
              <a:spcBef>
                <a:spcPts val="360"/>
              </a:spcBef>
              <a:spcAft>
                <a:spcPts val="0"/>
              </a:spcAft>
              <a:buSzPts val="1350"/>
              <a:buChar char="■"/>
            </a:pPr>
            <a:r>
              <a:rPr lang="en-US" sz="1800">
                <a:latin typeface="Calibri"/>
                <a:ea typeface="Calibri"/>
                <a:cs typeface="Calibri"/>
                <a:sym typeface="Calibri"/>
              </a:rPr>
              <a:t>Revisão </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SGBD - Sistema Gerenciador de Banco de Dados</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Representação Física do SGBD</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SQL -  Structured Query Language</a:t>
            </a:r>
            <a:endParaRPr sz="1800">
              <a:latin typeface="Calibri"/>
              <a:ea typeface="Calibri"/>
              <a:cs typeface="Calibri"/>
              <a:sym typeface="Calibri"/>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Categorias do SQL </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Comandos de DDL – Linguagem Definição de Dados</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Exercício prático 01 – Comandos </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Álgebra relacional </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Exercício prático 02 - Comandos</a:t>
            </a:r>
            <a:endParaRPr/>
          </a:p>
          <a:p>
            <a:pPr indent="0" lvl="0" marL="0" rtl="0" algn="l">
              <a:lnSpc>
                <a:spcPct val="107000"/>
              </a:lnSpc>
              <a:spcBef>
                <a:spcPts val="1160"/>
              </a:spcBef>
              <a:spcAft>
                <a:spcPts val="0"/>
              </a:spcAft>
              <a:buNone/>
            </a:pPr>
            <a:r>
              <a:t/>
            </a:r>
            <a:endParaRPr sz="1800">
              <a:latin typeface="Calibri"/>
              <a:ea typeface="Calibri"/>
              <a:cs typeface="Calibri"/>
              <a:sym typeface="Calibri"/>
            </a:endParaRPr>
          </a:p>
          <a:p>
            <a:pPr indent="-257175" lvl="0" marL="342900" rtl="0" algn="l">
              <a:lnSpc>
                <a:spcPct val="107000"/>
              </a:lnSpc>
              <a:spcBef>
                <a:spcPts val="1160"/>
              </a:spcBef>
              <a:spcAft>
                <a:spcPts val="0"/>
              </a:spcAft>
              <a:buSzPts val="1350"/>
              <a:buFont typeface="Noto Sans Symbols"/>
              <a:buNone/>
            </a:pPr>
            <a:r>
              <a:t/>
            </a:r>
            <a:endParaRPr sz="1800">
              <a:latin typeface="Calibri"/>
              <a:ea typeface="Calibri"/>
              <a:cs typeface="Calibri"/>
              <a:sym typeface="Calibri"/>
            </a:endParaRPr>
          </a:p>
          <a:p>
            <a:pPr indent="-257175" lvl="0" marL="342900" rtl="0" algn="l">
              <a:lnSpc>
                <a:spcPct val="100000"/>
              </a:lnSpc>
              <a:spcBef>
                <a:spcPts val="1160"/>
              </a:spcBef>
              <a:spcAft>
                <a:spcPts val="0"/>
              </a:spcAft>
              <a:buSzPts val="1350"/>
              <a:buNone/>
            </a:pPr>
            <a:r>
              <a:t/>
            </a:r>
            <a:endParaRPr b="0" i="0" sz="1800" u="none">
              <a:solidFill>
                <a:schemeClr val="dk1"/>
              </a:solidFill>
              <a:latin typeface="Arial"/>
              <a:ea typeface="Arial"/>
              <a:cs typeface="Arial"/>
              <a:sym typeface="Arial"/>
            </a:endParaRPr>
          </a:p>
        </p:txBody>
      </p:sp>
      <p:sp>
        <p:nvSpPr>
          <p:cNvPr id="791" name="Google Shape;791;p9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792" name="Google Shape;792;p96"/>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793" name="Google Shape;793;p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SGBD - SQL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23"/>
          <p:cNvSpPr txBox="1"/>
          <p:nvPr>
            <p:ph type="ctrTitle"/>
          </p:nvPr>
        </p:nvSpPr>
        <p:spPr>
          <a:xfrm>
            <a:off x="3665536" y="2349500"/>
            <a:ext cx="4465589"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b="0" i="0" lang="en-US" sz="2800" u="none">
                <a:solidFill>
                  <a:schemeClr val="lt1"/>
                </a:solidFill>
                <a:latin typeface="Arial"/>
                <a:ea typeface="Arial"/>
                <a:cs typeface="Arial"/>
                <a:sym typeface="Arial"/>
              </a:rPr>
              <a:t>Popular o banco de dados</a:t>
            </a:r>
            <a:endParaRPr/>
          </a:p>
        </p:txBody>
      </p:sp>
      <p:pic>
        <p:nvPicPr>
          <p:cNvPr id="1083" name="Google Shape;1083;p123"/>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084" name="Google Shape;1084;p12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085" name="Google Shape;1085;p123"/>
          <p:cNvSpPr txBox="1"/>
          <p:nvPr>
            <p:ph idx="11" type="ftr"/>
          </p:nvPr>
        </p:nvSpPr>
        <p:spPr>
          <a:xfrm>
            <a:off x="1409700" y="60198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pic>
        <p:nvPicPr>
          <p:cNvPr id="1090" name="Google Shape;1090;p124"/>
          <p:cNvPicPr preferRelativeResize="0"/>
          <p:nvPr/>
        </p:nvPicPr>
        <p:blipFill rotWithShape="1">
          <a:blip r:embed="rId3">
            <a:alphaModFix/>
          </a:blip>
          <a:srcRect b="0" l="0" r="0" t="0"/>
          <a:stretch/>
        </p:blipFill>
        <p:spPr>
          <a:xfrm>
            <a:off x="7251700" y="501650"/>
            <a:ext cx="1439862" cy="495300"/>
          </a:xfrm>
          <a:prstGeom prst="rect">
            <a:avLst/>
          </a:prstGeom>
          <a:noFill/>
          <a:ln>
            <a:noFill/>
          </a:ln>
        </p:spPr>
      </p:pic>
      <p:sp>
        <p:nvSpPr>
          <p:cNvPr id="1091" name="Google Shape;1091;p12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092" name="Google Shape;1092;p124"/>
          <p:cNvSpPr txBox="1"/>
          <p:nvPr>
            <p:ph idx="11" type="ftr"/>
          </p:nvPr>
        </p:nvSpPr>
        <p:spPr>
          <a:xfrm>
            <a:off x="3657600" y="63246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SGBD - SQL</a:t>
            </a:r>
            <a:endParaRPr b="0" i="0" sz="1200" u="none" cap="none" strike="noStrike">
              <a:solidFill>
                <a:srgbClr val="000000"/>
              </a:solidFill>
              <a:latin typeface="Arial"/>
              <a:ea typeface="Arial"/>
              <a:cs typeface="Arial"/>
              <a:sym typeface="Arial"/>
            </a:endParaRPr>
          </a:p>
        </p:txBody>
      </p:sp>
      <p:pic>
        <p:nvPicPr>
          <p:cNvPr id="1093" name="Google Shape;1093;p124"/>
          <p:cNvPicPr preferRelativeResize="0"/>
          <p:nvPr/>
        </p:nvPicPr>
        <p:blipFill rotWithShape="1">
          <a:blip r:embed="rId4">
            <a:alphaModFix/>
          </a:blip>
          <a:srcRect b="0" l="0" r="0" t="0"/>
          <a:stretch/>
        </p:blipFill>
        <p:spPr>
          <a:xfrm>
            <a:off x="428046" y="2242972"/>
            <a:ext cx="8287907" cy="2372056"/>
          </a:xfrm>
          <a:prstGeom prst="rect">
            <a:avLst/>
          </a:prstGeom>
          <a:noFill/>
          <a:ln>
            <a:noFill/>
          </a:ln>
        </p:spPr>
      </p:pic>
      <p:sp>
        <p:nvSpPr>
          <p:cNvPr id="1094" name="Google Shape;1094;p124"/>
          <p:cNvSpPr txBox="1"/>
          <p:nvPr>
            <p:ph type="title"/>
          </p:nvPr>
        </p:nvSpPr>
        <p:spPr>
          <a:xfrm>
            <a:off x="468312" y="333375"/>
            <a:ext cx="3322637"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600"/>
              <a:buFont typeface="Arial"/>
              <a:buNone/>
            </a:pPr>
            <a:r>
              <a:rPr lang="en-US" sz="3600"/>
              <a:t>Bd_rh_seg</a:t>
            </a:r>
            <a:endParaRPr/>
          </a:p>
        </p:txBody>
      </p:sp>
    </p:spTree>
  </p:cSld>
  <p:clrMapOvr>
    <a:masterClrMapping/>
  </p:clrMapOvr>
  <p:transition>
    <p:push/>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25"/>
          <p:cNvSpPr txBox="1"/>
          <p:nvPr>
            <p:ph type="ctrTitle"/>
          </p:nvPr>
        </p:nvSpPr>
        <p:spPr>
          <a:xfrm>
            <a:off x="3665537" y="2349500"/>
            <a:ext cx="381635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b="0" i="0" lang="en-US" sz="2800" u="none">
                <a:solidFill>
                  <a:schemeClr val="lt1"/>
                </a:solidFill>
                <a:latin typeface="Arial"/>
                <a:ea typeface="Arial"/>
                <a:cs typeface="Arial"/>
                <a:sym typeface="Arial"/>
              </a:rPr>
              <a:t>Álgebra Relacional</a:t>
            </a:r>
            <a:endParaRPr/>
          </a:p>
        </p:txBody>
      </p:sp>
      <p:pic>
        <p:nvPicPr>
          <p:cNvPr id="1100" name="Google Shape;1100;p125"/>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101" name="Google Shape;1101;p12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02" name="Google Shape;1102;p125"/>
          <p:cNvSpPr txBox="1"/>
          <p:nvPr>
            <p:ph idx="11" type="ftr"/>
          </p:nvPr>
        </p:nvSpPr>
        <p:spPr>
          <a:xfrm>
            <a:off x="1409700" y="60198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SGBD - SQL</a:t>
            </a:r>
            <a:endParaRPr b="0" i="0" sz="12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26"/>
          <p:cNvSpPr txBox="1"/>
          <p:nvPr>
            <p:ph type="title"/>
          </p:nvPr>
        </p:nvSpPr>
        <p:spPr>
          <a:xfrm>
            <a:off x="468312" y="333375"/>
            <a:ext cx="3322637"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600"/>
              <a:buFont typeface="Arial"/>
              <a:buNone/>
            </a:pPr>
            <a:r>
              <a:rPr b="0" i="0" lang="en-US" sz="3600" u="none">
                <a:solidFill>
                  <a:schemeClr val="dk1"/>
                </a:solidFill>
                <a:latin typeface="Arial"/>
                <a:ea typeface="Arial"/>
                <a:cs typeface="Arial"/>
                <a:sym typeface="Arial"/>
              </a:rPr>
              <a:t>Operadores</a:t>
            </a:r>
            <a:endParaRPr/>
          </a:p>
        </p:txBody>
      </p:sp>
      <p:sp>
        <p:nvSpPr>
          <p:cNvPr id="1108" name="Google Shape;1108;p126"/>
          <p:cNvSpPr txBox="1"/>
          <p:nvPr>
            <p:ph idx="1" type="body"/>
          </p:nvPr>
        </p:nvSpPr>
        <p:spPr>
          <a:xfrm>
            <a:off x="228600" y="1447800"/>
            <a:ext cx="8726487" cy="5105400"/>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lt2"/>
              </a:buClr>
              <a:buSzPts val="2400"/>
              <a:buFont typeface="Noto Sans Symbols"/>
              <a:buChar char="■"/>
            </a:pPr>
            <a:r>
              <a:rPr b="0" i="0" lang="en-US" sz="3200" u="none">
                <a:solidFill>
                  <a:schemeClr val="dk1"/>
                </a:solidFill>
                <a:latin typeface="Arial"/>
                <a:ea typeface="Arial"/>
                <a:cs typeface="Arial"/>
                <a:sym typeface="Arial"/>
              </a:rPr>
              <a:t>Podem ser agrupadas em duas categorias:</a:t>
            </a:r>
            <a:endParaRPr/>
          </a:p>
          <a:p>
            <a:pPr indent="-285750" lvl="1" marL="742950" rtl="0" algn="just">
              <a:lnSpc>
                <a:spcPct val="100000"/>
              </a:lnSpc>
              <a:spcBef>
                <a:spcPts val="560"/>
              </a:spcBef>
              <a:spcAft>
                <a:spcPts val="0"/>
              </a:spcAft>
              <a:buClr>
                <a:schemeClr val="accent2"/>
              </a:buClr>
              <a:buSzPts val="2240"/>
              <a:buFont typeface="Noto Sans Symbols"/>
              <a:buChar char="◻"/>
            </a:pPr>
            <a:r>
              <a:rPr b="0" i="0" lang="en-US" sz="2800" u="none">
                <a:solidFill>
                  <a:schemeClr val="dk1"/>
                </a:solidFill>
                <a:latin typeface="Arial"/>
                <a:ea typeface="Arial"/>
                <a:cs typeface="Arial"/>
                <a:sym typeface="Arial"/>
              </a:rPr>
              <a:t>Operadores Relacionais:</a:t>
            </a:r>
            <a:endParaRPr/>
          </a:p>
          <a:p>
            <a:pPr indent="-228600" lvl="2" marL="1143000" rtl="0" algn="just">
              <a:lnSpc>
                <a:spcPct val="100000"/>
              </a:lnSpc>
              <a:spcBef>
                <a:spcPts val="480"/>
              </a:spcBef>
              <a:spcAft>
                <a:spcPts val="0"/>
              </a:spcAft>
              <a:buClr>
                <a:schemeClr val="lt2"/>
              </a:buClr>
              <a:buSzPts val="1560"/>
              <a:buFont typeface="Noto Sans Symbols"/>
              <a:buChar char="■"/>
            </a:pPr>
            <a:r>
              <a:rPr b="0" i="0" lang="en-US" sz="2400" u="none">
                <a:solidFill>
                  <a:srgbClr val="FF0000"/>
                </a:solidFill>
                <a:latin typeface="Arial"/>
                <a:ea typeface="Arial"/>
                <a:cs typeface="Arial"/>
                <a:sym typeface="Arial"/>
              </a:rPr>
              <a:t>Seleção</a:t>
            </a:r>
            <a:endParaRPr/>
          </a:p>
          <a:p>
            <a:pPr indent="-228600" lvl="2" marL="1143000" rtl="0" algn="just">
              <a:lnSpc>
                <a:spcPct val="100000"/>
              </a:lnSpc>
              <a:spcBef>
                <a:spcPts val="480"/>
              </a:spcBef>
              <a:spcAft>
                <a:spcPts val="0"/>
              </a:spcAft>
              <a:buClr>
                <a:schemeClr val="lt2"/>
              </a:buClr>
              <a:buSzPts val="1560"/>
              <a:buFont typeface="Noto Sans Symbols"/>
              <a:buChar char="■"/>
            </a:pPr>
            <a:r>
              <a:rPr b="0" i="0" lang="en-US" sz="2400" u="none">
                <a:solidFill>
                  <a:srgbClr val="FF0000"/>
                </a:solidFill>
                <a:latin typeface="Arial"/>
                <a:ea typeface="Arial"/>
                <a:cs typeface="Arial"/>
                <a:sym typeface="Arial"/>
              </a:rPr>
              <a:t>Projeção</a:t>
            </a:r>
            <a:endParaRPr/>
          </a:p>
          <a:p>
            <a:pPr indent="-228600" lvl="2" marL="1143000" rtl="0" algn="just">
              <a:lnSpc>
                <a:spcPct val="100000"/>
              </a:lnSpc>
              <a:spcBef>
                <a:spcPts val="480"/>
              </a:spcBef>
              <a:spcAft>
                <a:spcPts val="0"/>
              </a:spcAft>
              <a:buClr>
                <a:schemeClr val="lt2"/>
              </a:buClr>
              <a:buSzPts val="1560"/>
              <a:buFont typeface="Noto Sans Symbols"/>
              <a:buChar char="■"/>
            </a:pPr>
            <a:r>
              <a:rPr b="0" i="0" lang="en-US" sz="2400" u="none">
                <a:solidFill>
                  <a:srgbClr val="FF0000"/>
                </a:solidFill>
                <a:latin typeface="Arial"/>
                <a:ea typeface="Arial"/>
                <a:cs typeface="Arial"/>
                <a:sym typeface="Arial"/>
              </a:rPr>
              <a:t>Junção</a:t>
            </a:r>
            <a:endParaRPr/>
          </a:p>
          <a:p>
            <a:pPr indent="-228600" lvl="2" marL="1143000" rtl="0" algn="just">
              <a:lnSpc>
                <a:spcPct val="100000"/>
              </a:lnSpc>
              <a:spcBef>
                <a:spcPts val="480"/>
              </a:spcBef>
              <a:spcAft>
                <a:spcPts val="0"/>
              </a:spcAft>
              <a:buClr>
                <a:schemeClr val="lt2"/>
              </a:buClr>
              <a:buSzPts val="1560"/>
              <a:buFont typeface="Noto Sans Symbols"/>
              <a:buChar char="■"/>
            </a:pPr>
            <a:r>
              <a:rPr b="0" i="0" lang="en-US" sz="2400" u="none">
                <a:solidFill>
                  <a:srgbClr val="FF0000"/>
                </a:solidFill>
                <a:latin typeface="Arial"/>
                <a:ea typeface="Arial"/>
                <a:cs typeface="Arial"/>
                <a:sym typeface="Arial"/>
              </a:rPr>
              <a:t>Divisão</a:t>
            </a:r>
            <a:endParaRPr/>
          </a:p>
          <a:p>
            <a:pPr indent="-285750" lvl="1" marL="742950" rtl="0" algn="just">
              <a:lnSpc>
                <a:spcPct val="100000"/>
              </a:lnSpc>
              <a:spcBef>
                <a:spcPts val="560"/>
              </a:spcBef>
              <a:spcAft>
                <a:spcPts val="0"/>
              </a:spcAft>
              <a:buClr>
                <a:schemeClr val="accent2"/>
              </a:buClr>
              <a:buSzPts val="2240"/>
              <a:buFont typeface="Noto Sans Symbols"/>
              <a:buChar char="◻"/>
            </a:pPr>
            <a:r>
              <a:rPr b="0" i="0" lang="en-US" sz="2800" u="none">
                <a:solidFill>
                  <a:schemeClr val="dk1"/>
                </a:solidFill>
                <a:latin typeface="Arial"/>
                <a:ea typeface="Arial"/>
                <a:cs typeface="Arial"/>
                <a:sym typeface="Arial"/>
              </a:rPr>
              <a:t>Operadores Tradicionais:</a:t>
            </a:r>
            <a:endParaRPr/>
          </a:p>
          <a:p>
            <a:pPr indent="-228600" lvl="2" marL="1143000" rtl="0" algn="just">
              <a:lnSpc>
                <a:spcPct val="100000"/>
              </a:lnSpc>
              <a:spcBef>
                <a:spcPts val="480"/>
              </a:spcBef>
              <a:spcAft>
                <a:spcPts val="0"/>
              </a:spcAft>
              <a:buClr>
                <a:schemeClr val="lt2"/>
              </a:buClr>
              <a:buSzPts val="1560"/>
              <a:buFont typeface="Noto Sans Symbols"/>
              <a:buChar char="■"/>
            </a:pPr>
            <a:r>
              <a:rPr b="0" i="0" lang="en-US" sz="2400" u="none">
                <a:solidFill>
                  <a:srgbClr val="FF0000"/>
                </a:solidFill>
                <a:latin typeface="Arial"/>
                <a:ea typeface="Arial"/>
                <a:cs typeface="Arial"/>
                <a:sym typeface="Arial"/>
              </a:rPr>
              <a:t>União</a:t>
            </a:r>
            <a:endParaRPr/>
          </a:p>
          <a:p>
            <a:pPr indent="-228600" lvl="2" marL="1143000" rtl="0" algn="just">
              <a:lnSpc>
                <a:spcPct val="100000"/>
              </a:lnSpc>
              <a:spcBef>
                <a:spcPts val="480"/>
              </a:spcBef>
              <a:spcAft>
                <a:spcPts val="0"/>
              </a:spcAft>
              <a:buClr>
                <a:schemeClr val="lt2"/>
              </a:buClr>
              <a:buSzPts val="1560"/>
              <a:buFont typeface="Noto Sans Symbols"/>
              <a:buChar char="■"/>
            </a:pPr>
            <a:r>
              <a:rPr b="0" i="0" lang="en-US" sz="2400" u="none">
                <a:solidFill>
                  <a:srgbClr val="FF0000"/>
                </a:solidFill>
                <a:latin typeface="Arial"/>
                <a:ea typeface="Arial"/>
                <a:cs typeface="Arial"/>
                <a:sym typeface="Arial"/>
              </a:rPr>
              <a:t>Interseção</a:t>
            </a:r>
            <a:endParaRPr/>
          </a:p>
          <a:p>
            <a:pPr indent="-228600" lvl="2" marL="1143000" rtl="0" algn="just">
              <a:lnSpc>
                <a:spcPct val="100000"/>
              </a:lnSpc>
              <a:spcBef>
                <a:spcPts val="480"/>
              </a:spcBef>
              <a:spcAft>
                <a:spcPts val="0"/>
              </a:spcAft>
              <a:buClr>
                <a:schemeClr val="lt2"/>
              </a:buClr>
              <a:buSzPts val="1560"/>
              <a:buFont typeface="Noto Sans Symbols"/>
              <a:buChar char="■"/>
            </a:pPr>
            <a:r>
              <a:rPr b="0" i="0" lang="en-US" sz="2400" u="none">
                <a:solidFill>
                  <a:srgbClr val="FF0000"/>
                </a:solidFill>
                <a:latin typeface="Arial"/>
                <a:ea typeface="Arial"/>
                <a:cs typeface="Arial"/>
                <a:sym typeface="Arial"/>
              </a:rPr>
              <a:t>Diferença</a:t>
            </a:r>
            <a:endParaRPr/>
          </a:p>
          <a:p>
            <a:pPr indent="-228600" lvl="2" marL="1143000" rtl="0" algn="just">
              <a:lnSpc>
                <a:spcPct val="100000"/>
              </a:lnSpc>
              <a:spcBef>
                <a:spcPts val="480"/>
              </a:spcBef>
              <a:spcAft>
                <a:spcPts val="0"/>
              </a:spcAft>
              <a:buClr>
                <a:schemeClr val="lt2"/>
              </a:buClr>
              <a:buSzPts val="1560"/>
              <a:buFont typeface="Noto Sans Symbols"/>
              <a:buChar char="■"/>
            </a:pPr>
            <a:r>
              <a:rPr b="0" i="0" lang="en-US" sz="2400" u="none">
                <a:solidFill>
                  <a:srgbClr val="FF0000"/>
                </a:solidFill>
                <a:latin typeface="Arial"/>
                <a:ea typeface="Arial"/>
                <a:cs typeface="Arial"/>
                <a:sym typeface="Arial"/>
              </a:rPr>
              <a:t>Produto Cartesiano</a:t>
            </a:r>
            <a:endParaRPr/>
          </a:p>
          <a:p>
            <a:pPr indent="-228600" lvl="0" marL="342900" rtl="0" algn="l">
              <a:lnSpc>
                <a:spcPct val="100000"/>
              </a:lnSpc>
              <a:spcBef>
                <a:spcPts val="480"/>
              </a:spcBef>
              <a:spcAft>
                <a:spcPts val="0"/>
              </a:spcAft>
              <a:buSzPts val="1800"/>
              <a:buNone/>
            </a:pPr>
            <a:r>
              <a:t/>
            </a:r>
            <a:endParaRPr b="0" i="0" sz="2400" u="none">
              <a:solidFill>
                <a:srgbClr val="FF0000"/>
              </a:solidFill>
              <a:latin typeface="Arial"/>
              <a:ea typeface="Arial"/>
              <a:cs typeface="Arial"/>
              <a:sym typeface="Arial"/>
            </a:endParaRPr>
          </a:p>
        </p:txBody>
      </p:sp>
      <p:pic>
        <p:nvPicPr>
          <p:cNvPr id="1109" name="Google Shape;1109;p126"/>
          <p:cNvPicPr preferRelativeResize="0"/>
          <p:nvPr/>
        </p:nvPicPr>
        <p:blipFill rotWithShape="1">
          <a:blip r:embed="rId3">
            <a:alphaModFix/>
          </a:blip>
          <a:srcRect b="0" l="0" r="0" t="0"/>
          <a:stretch/>
        </p:blipFill>
        <p:spPr>
          <a:xfrm>
            <a:off x="7251700" y="501650"/>
            <a:ext cx="1439862" cy="495300"/>
          </a:xfrm>
          <a:prstGeom prst="rect">
            <a:avLst/>
          </a:prstGeom>
          <a:noFill/>
          <a:ln>
            <a:noFill/>
          </a:ln>
        </p:spPr>
      </p:pic>
      <p:sp>
        <p:nvSpPr>
          <p:cNvPr id="1110" name="Google Shape;1110;p12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11" name="Google Shape;1111;p126"/>
          <p:cNvSpPr txBox="1"/>
          <p:nvPr>
            <p:ph idx="11" type="ftr"/>
          </p:nvPr>
        </p:nvSpPr>
        <p:spPr>
          <a:xfrm>
            <a:off x="3657600" y="63246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27"/>
          <p:cNvSpPr txBox="1"/>
          <p:nvPr>
            <p:ph type="ctrTitle"/>
          </p:nvPr>
        </p:nvSpPr>
        <p:spPr>
          <a:xfrm>
            <a:off x="3665537" y="2349500"/>
            <a:ext cx="4938712"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b="0" i="0" lang="en-US" sz="2800" u="none">
                <a:solidFill>
                  <a:schemeClr val="lt1"/>
                </a:solidFill>
                <a:latin typeface="Arial"/>
                <a:ea typeface="Arial"/>
                <a:cs typeface="Arial"/>
                <a:sym typeface="Arial"/>
              </a:rPr>
              <a:t>Operadores Relacionais</a:t>
            </a:r>
            <a:endParaRPr/>
          </a:p>
        </p:txBody>
      </p:sp>
      <p:pic>
        <p:nvPicPr>
          <p:cNvPr id="1117" name="Google Shape;1117;p127"/>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118" name="Google Shape;1118;p12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19" name="Google Shape;1119;p12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28"/>
          <p:cNvSpPr txBox="1"/>
          <p:nvPr>
            <p:ph type="title"/>
          </p:nvPr>
        </p:nvSpPr>
        <p:spPr>
          <a:xfrm>
            <a:off x="457200" y="476250"/>
            <a:ext cx="5003800" cy="7207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Operadores Relacionais</a:t>
            </a:r>
            <a:endParaRPr/>
          </a:p>
        </p:txBody>
      </p:sp>
      <p:sp>
        <p:nvSpPr>
          <p:cNvPr id="1125" name="Google Shape;1125;p128"/>
          <p:cNvSpPr txBox="1"/>
          <p:nvPr>
            <p:ph idx="1" type="body"/>
          </p:nvPr>
        </p:nvSpPr>
        <p:spPr>
          <a:xfrm>
            <a:off x="107950" y="1125537"/>
            <a:ext cx="8915400" cy="3095625"/>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lt2"/>
              </a:buClr>
              <a:buSzPts val="1800"/>
              <a:buFont typeface="Noto Sans Symbols"/>
              <a:buChar char="■"/>
            </a:pPr>
            <a:r>
              <a:rPr b="0" i="0" lang="en-US" sz="2400" u="none">
                <a:solidFill>
                  <a:srgbClr val="1818FF"/>
                </a:solidFill>
                <a:latin typeface="Arial"/>
                <a:ea typeface="Arial"/>
                <a:cs typeface="Arial"/>
                <a:sym typeface="Arial"/>
              </a:rPr>
              <a:t>SELECT</a:t>
            </a:r>
            <a:r>
              <a:rPr b="0" i="0" lang="en-US" sz="2400" u="none">
                <a:solidFill>
                  <a:schemeClr val="dk1"/>
                </a:solidFill>
                <a:latin typeface="Arial"/>
                <a:ea typeface="Arial"/>
                <a:cs typeface="Arial"/>
                <a:sym typeface="Arial"/>
              </a:rPr>
              <a:t>:</a:t>
            </a:r>
            <a:endParaRPr/>
          </a:p>
          <a:p>
            <a:pPr indent="-285750" lvl="1" marL="742950" rtl="0" algn="just">
              <a:lnSpc>
                <a:spcPct val="100000"/>
              </a:lnSpc>
              <a:spcBef>
                <a:spcPts val="400"/>
              </a:spcBef>
              <a:spcAft>
                <a:spcPts val="0"/>
              </a:spcAft>
              <a:buClr>
                <a:schemeClr val="accent2"/>
              </a:buClr>
              <a:buSzPts val="1600"/>
              <a:buFont typeface="Noto Sans Symbols"/>
              <a:buChar char="◻"/>
            </a:pPr>
            <a:r>
              <a:rPr b="0" i="0" lang="en-US" sz="2000" u="none">
                <a:solidFill>
                  <a:schemeClr val="dk1"/>
                </a:solidFill>
                <a:latin typeface="Arial"/>
                <a:ea typeface="Arial"/>
                <a:cs typeface="Arial"/>
                <a:sym typeface="Arial"/>
              </a:rPr>
              <a:t>Símbolo σ (</a:t>
            </a:r>
            <a:r>
              <a:rPr b="0" i="0" lang="en-US" sz="2000" u="none">
                <a:solidFill>
                  <a:srgbClr val="1818FF"/>
                </a:solidFill>
                <a:latin typeface="Arial"/>
                <a:ea typeface="Arial"/>
                <a:cs typeface="Arial"/>
                <a:sym typeface="Arial"/>
              </a:rPr>
              <a:t>sigma</a:t>
            </a:r>
            <a:r>
              <a:rPr b="0" i="0" lang="en-US" sz="2000" u="none">
                <a:solidFill>
                  <a:schemeClr val="dk1"/>
                </a:solidFill>
                <a:latin typeface="Arial"/>
                <a:ea typeface="Arial"/>
                <a:cs typeface="Arial"/>
                <a:sym typeface="Arial"/>
              </a:rPr>
              <a:t>).</a:t>
            </a:r>
            <a:endParaRPr/>
          </a:p>
          <a:p>
            <a:pPr indent="-285750" lvl="1" marL="742950" rtl="0" algn="just">
              <a:lnSpc>
                <a:spcPct val="100000"/>
              </a:lnSpc>
              <a:spcBef>
                <a:spcPts val="400"/>
              </a:spcBef>
              <a:spcAft>
                <a:spcPts val="0"/>
              </a:spcAft>
              <a:buClr>
                <a:schemeClr val="accent2"/>
              </a:buClr>
              <a:buSzPts val="1600"/>
              <a:buFont typeface="Noto Sans Symbols"/>
              <a:buChar char="◻"/>
            </a:pPr>
            <a:r>
              <a:rPr b="0" i="0" lang="en-US" sz="2000" u="none">
                <a:solidFill>
                  <a:schemeClr val="dk1"/>
                </a:solidFill>
                <a:latin typeface="Arial"/>
                <a:ea typeface="Arial"/>
                <a:cs typeface="Arial"/>
                <a:sym typeface="Arial"/>
              </a:rPr>
              <a:t>Extrai tuplas específicas de uma relação específica.</a:t>
            </a:r>
            <a:endParaRPr/>
          </a:p>
          <a:p>
            <a:pPr indent="-285750" lvl="1" marL="742950" rtl="0" algn="just">
              <a:lnSpc>
                <a:spcPct val="100000"/>
              </a:lnSpc>
              <a:spcBef>
                <a:spcPts val="400"/>
              </a:spcBef>
              <a:spcAft>
                <a:spcPts val="0"/>
              </a:spcAft>
              <a:buClr>
                <a:schemeClr val="accent2"/>
              </a:buClr>
              <a:buSzPts val="1600"/>
              <a:buFont typeface="Noto Sans Symbols"/>
              <a:buChar char="◻"/>
            </a:pPr>
            <a:r>
              <a:rPr b="1" i="0" lang="en-US" sz="2000" u="none">
                <a:solidFill>
                  <a:schemeClr val="dk1"/>
                </a:solidFill>
                <a:latin typeface="Arial"/>
                <a:ea typeface="Arial"/>
                <a:cs typeface="Arial"/>
                <a:sym typeface="Arial"/>
              </a:rPr>
              <a:t>Select * from tb_livro</a:t>
            </a:r>
            <a:endParaRPr/>
          </a:p>
        </p:txBody>
      </p:sp>
      <p:pic>
        <p:nvPicPr>
          <p:cNvPr id="1126" name="Google Shape;1126;p128"/>
          <p:cNvPicPr preferRelativeResize="0"/>
          <p:nvPr/>
        </p:nvPicPr>
        <p:blipFill rotWithShape="1">
          <a:blip r:embed="rId3">
            <a:alphaModFix/>
          </a:blip>
          <a:srcRect b="0" l="0" r="0" t="0"/>
          <a:stretch/>
        </p:blipFill>
        <p:spPr>
          <a:xfrm>
            <a:off x="7251700" y="501650"/>
            <a:ext cx="1439862" cy="495300"/>
          </a:xfrm>
          <a:prstGeom prst="rect">
            <a:avLst/>
          </a:prstGeom>
          <a:noFill/>
          <a:ln>
            <a:noFill/>
          </a:ln>
        </p:spPr>
      </p:pic>
      <p:pic>
        <p:nvPicPr>
          <p:cNvPr id="1127" name="Google Shape;1127;p128"/>
          <p:cNvPicPr preferRelativeResize="0"/>
          <p:nvPr/>
        </p:nvPicPr>
        <p:blipFill rotWithShape="1">
          <a:blip r:embed="rId4">
            <a:alphaModFix/>
          </a:blip>
          <a:srcRect b="0" l="0" r="0" t="0"/>
          <a:stretch/>
        </p:blipFill>
        <p:spPr>
          <a:xfrm>
            <a:off x="1468437" y="2854325"/>
            <a:ext cx="5983287" cy="3402012"/>
          </a:xfrm>
          <a:prstGeom prst="rect">
            <a:avLst/>
          </a:prstGeom>
          <a:noFill/>
          <a:ln>
            <a:noFill/>
          </a:ln>
        </p:spPr>
      </p:pic>
      <p:sp>
        <p:nvSpPr>
          <p:cNvPr id="1128" name="Google Shape;1128;p12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29" name="Google Shape;1129;p12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29"/>
          <p:cNvSpPr txBox="1"/>
          <p:nvPr>
            <p:ph idx="1" type="body"/>
          </p:nvPr>
        </p:nvSpPr>
        <p:spPr>
          <a:xfrm>
            <a:off x="107950" y="1268412"/>
            <a:ext cx="8915400" cy="647700"/>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lt2"/>
              </a:buClr>
              <a:buSzPts val="1800"/>
              <a:buFont typeface="Noto Sans Symbols"/>
              <a:buChar char="■"/>
            </a:pPr>
            <a:r>
              <a:rPr b="0" i="0" lang="en-US" sz="2400" u="none">
                <a:solidFill>
                  <a:srgbClr val="1818FF"/>
                </a:solidFill>
                <a:latin typeface="Arial"/>
                <a:ea typeface="Arial"/>
                <a:cs typeface="Arial"/>
                <a:sym typeface="Arial"/>
              </a:rPr>
              <a:t>SELECT</a:t>
            </a:r>
            <a:r>
              <a:rPr b="0" i="0" lang="en-US" sz="2400" u="none">
                <a:solidFill>
                  <a:schemeClr val="dk1"/>
                </a:solidFill>
                <a:latin typeface="Arial"/>
                <a:ea typeface="Arial"/>
                <a:cs typeface="Arial"/>
                <a:sym typeface="Arial"/>
              </a:rPr>
              <a:t>:</a:t>
            </a:r>
            <a:endParaRPr/>
          </a:p>
        </p:txBody>
      </p:sp>
      <p:sp>
        <p:nvSpPr>
          <p:cNvPr id="1135" name="Google Shape;1135;p129"/>
          <p:cNvSpPr txBox="1"/>
          <p:nvPr>
            <p:ph type="title"/>
          </p:nvPr>
        </p:nvSpPr>
        <p:spPr>
          <a:xfrm>
            <a:off x="457200" y="476250"/>
            <a:ext cx="5003800" cy="7207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Operadores Relacionais</a:t>
            </a:r>
            <a:endParaRPr/>
          </a:p>
        </p:txBody>
      </p:sp>
      <p:pic>
        <p:nvPicPr>
          <p:cNvPr id="1136" name="Google Shape;1136;p129"/>
          <p:cNvPicPr preferRelativeResize="0"/>
          <p:nvPr/>
        </p:nvPicPr>
        <p:blipFill rotWithShape="1">
          <a:blip r:embed="rId3">
            <a:alphaModFix/>
          </a:blip>
          <a:srcRect b="0" l="0" r="0" t="0"/>
          <a:stretch/>
        </p:blipFill>
        <p:spPr>
          <a:xfrm>
            <a:off x="7251700" y="501650"/>
            <a:ext cx="1439862" cy="495300"/>
          </a:xfrm>
          <a:prstGeom prst="rect">
            <a:avLst/>
          </a:prstGeom>
          <a:noFill/>
          <a:ln>
            <a:noFill/>
          </a:ln>
        </p:spPr>
      </p:pic>
      <p:sp>
        <p:nvSpPr>
          <p:cNvPr id="1137" name="Google Shape;1137;p129"/>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06 - Comandos SQL - Exercício</a:t>
            </a:r>
            <a:endParaRPr b="0" i="0" sz="1400" u="none" cap="none" strike="noStrike">
              <a:solidFill>
                <a:srgbClr val="000000"/>
              </a:solidFill>
              <a:latin typeface="Arial"/>
              <a:ea typeface="Arial"/>
              <a:cs typeface="Arial"/>
              <a:sym typeface="Arial"/>
            </a:endParaRPr>
          </a:p>
        </p:txBody>
      </p:sp>
      <p:pic>
        <p:nvPicPr>
          <p:cNvPr id="1138" name="Google Shape;1138;p129"/>
          <p:cNvPicPr preferRelativeResize="0"/>
          <p:nvPr/>
        </p:nvPicPr>
        <p:blipFill rotWithShape="1">
          <a:blip r:embed="rId4">
            <a:alphaModFix/>
          </a:blip>
          <a:srcRect b="0" l="0" r="0" t="0"/>
          <a:stretch/>
        </p:blipFill>
        <p:spPr>
          <a:xfrm>
            <a:off x="611187" y="2162175"/>
            <a:ext cx="7367587" cy="2200275"/>
          </a:xfrm>
          <a:prstGeom prst="rect">
            <a:avLst/>
          </a:prstGeom>
          <a:noFill/>
          <a:ln>
            <a:noFill/>
          </a:ln>
        </p:spPr>
      </p:pic>
      <p:cxnSp>
        <p:nvCxnSpPr>
          <p:cNvPr id="1139" name="Google Shape;1139;p129"/>
          <p:cNvCxnSpPr/>
          <p:nvPr/>
        </p:nvCxnSpPr>
        <p:spPr>
          <a:xfrm flipH="1">
            <a:off x="2843212" y="1484312"/>
            <a:ext cx="936625" cy="677862"/>
          </a:xfrm>
          <a:prstGeom prst="straightConnector1">
            <a:avLst/>
          </a:prstGeom>
          <a:noFill/>
          <a:ln cap="flat" cmpd="sng" w="25400">
            <a:solidFill>
              <a:schemeClr val="lt2"/>
            </a:solidFill>
            <a:prstDash val="solid"/>
            <a:miter lim="800000"/>
            <a:headEnd len="sm" w="sm" type="none"/>
            <a:tailEnd len="med" w="med" type="triangle"/>
          </a:ln>
        </p:spPr>
      </p:cxnSp>
      <p:sp>
        <p:nvSpPr>
          <p:cNvPr id="1140" name="Google Shape;1140;p12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41" name="Google Shape;1141;p12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30"/>
          <p:cNvSpPr txBox="1"/>
          <p:nvPr>
            <p:ph idx="1" type="body"/>
          </p:nvPr>
        </p:nvSpPr>
        <p:spPr>
          <a:xfrm>
            <a:off x="254000" y="1308100"/>
            <a:ext cx="8893175" cy="2447925"/>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lt2"/>
              </a:buClr>
              <a:buSzPts val="1500"/>
              <a:buFont typeface="Noto Sans Symbols"/>
              <a:buChar char="■"/>
            </a:pPr>
            <a:r>
              <a:rPr b="0" i="0" lang="en-US" sz="2000" u="none">
                <a:solidFill>
                  <a:srgbClr val="1818FF"/>
                </a:solidFill>
                <a:latin typeface="Arial"/>
                <a:ea typeface="Arial"/>
                <a:cs typeface="Arial"/>
                <a:sym typeface="Arial"/>
              </a:rPr>
              <a:t>Project</a:t>
            </a:r>
            <a:r>
              <a:rPr b="0" i="0" lang="en-US" sz="2000" u="none">
                <a:solidFill>
                  <a:schemeClr val="dk1"/>
                </a:solidFill>
                <a:latin typeface="Arial"/>
                <a:ea typeface="Arial"/>
                <a:cs typeface="Arial"/>
                <a:sym typeface="Arial"/>
              </a:rPr>
              <a:t>:</a:t>
            </a:r>
            <a:endParaRPr/>
          </a:p>
          <a:p>
            <a:pPr indent="-285750" lvl="1" marL="742950" rtl="0" algn="just">
              <a:lnSpc>
                <a:spcPct val="100000"/>
              </a:lnSpc>
              <a:spcBef>
                <a:spcPts val="560"/>
              </a:spcBef>
              <a:spcAft>
                <a:spcPts val="0"/>
              </a:spcAft>
              <a:buClr>
                <a:schemeClr val="accent2"/>
              </a:buClr>
              <a:buSzPts val="1440"/>
              <a:buFont typeface="Noto Sans Symbols"/>
              <a:buChar char="◻"/>
            </a:pPr>
            <a:r>
              <a:rPr b="0" i="0" lang="en-US" sz="1800" u="none">
                <a:solidFill>
                  <a:schemeClr val="dk1"/>
                </a:solidFill>
                <a:latin typeface="Arial"/>
                <a:ea typeface="Arial"/>
                <a:cs typeface="Arial"/>
                <a:sym typeface="Arial"/>
              </a:rPr>
              <a:t>Símbolo </a:t>
            </a:r>
            <a:r>
              <a:rPr b="0" i="0" lang="en-US" sz="2800" u="none">
                <a:solidFill>
                  <a:schemeClr val="dk1"/>
                </a:solidFill>
                <a:latin typeface="Arial"/>
                <a:ea typeface="Arial"/>
                <a:cs typeface="Arial"/>
                <a:sym typeface="Arial"/>
              </a:rPr>
              <a:t>π</a:t>
            </a:r>
            <a:r>
              <a:rPr b="0" i="0" lang="en-US" sz="1800" u="none">
                <a:solidFill>
                  <a:schemeClr val="dk1"/>
                </a:solidFill>
                <a:latin typeface="Arial"/>
                <a:ea typeface="Arial"/>
                <a:cs typeface="Arial"/>
                <a:sym typeface="Arial"/>
              </a:rPr>
              <a:t> (</a:t>
            </a:r>
            <a:r>
              <a:rPr b="0" i="0" lang="en-US" sz="1800" u="none">
                <a:solidFill>
                  <a:srgbClr val="1818FF"/>
                </a:solidFill>
                <a:latin typeface="Arial"/>
                <a:ea typeface="Arial"/>
                <a:cs typeface="Arial"/>
                <a:sym typeface="Arial"/>
              </a:rPr>
              <a:t>p</a:t>
            </a:r>
            <a:r>
              <a:rPr b="0" i="0" lang="en-US" sz="1800" u="none">
                <a:solidFill>
                  <a:schemeClr val="dk1"/>
                </a:solidFill>
                <a:latin typeface="Arial"/>
                <a:ea typeface="Arial"/>
                <a:cs typeface="Arial"/>
                <a:sym typeface="Arial"/>
              </a:rPr>
              <a:t>i).</a:t>
            </a:r>
            <a:endParaRPr/>
          </a:p>
          <a:p>
            <a:pPr indent="-285750" lvl="1" marL="742950" rtl="0" algn="just">
              <a:lnSpc>
                <a:spcPct val="100000"/>
              </a:lnSpc>
              <a:spcBef>
                <a:spcPts val="360"/>
              </a:spcBef>
              <a:spcAft>
                <a:spcPts val="0"/>
              </a:spcAft>
              <a:buClr>
                <a:schemeClr val="accent2"/>
              </a:buClr>
              <a:buSzPts val="1440"/>
              <a:buFont typeface="Noto Sans Symbols"/>
              <a:buChar char="◻"/>
            </a:pPr>
            <a:r>
              <a:rPr b="0" i="0" lang="en-US" sz="1800" u="none">
                <a:solidFill>
                  <a:schemeClr val="dk1"/>
                </a:solidFill>
                <a:latin typeface="Arial"/>
                <a:ea typeface="Arial"/>
                <a:cs typeface="Arial"/>
                <a:sym typeface="Arial"/>
              </a:rPr>
              <a:t>Extrai determinadas colunas de uma tabela e descarta outras.</a:t>
            </a:r>
            <a:endParaRPr/>
          </a:p>
          <a:p>
            <a:pPr indent="-285750" lvl="1" marL="742950" rtl="0" algn="just">
              <a:lnSpc>
                <a:spcPct val="100000"/>
              </a:lnSpc>
              <a:spcBef>
                <a:spcPts val="360"/>
              </a:spcBef>
              <a:spcAft>
                <a:spcPts val="0"/>
              </a:spcAft>
              <a:buClr>
                <a:schemeClr val="accent2"/>
              </a:buClr>
              <a:buSzPts val="1440"/>
              <a:buFont typeface="Noto Sans Symbols"/>
              <a:buChar char="◻"/>
            </a:pPr>
            <a:r>
              <a:rPr b="1" i="0" lang="en-US" sz="1800" u="none">
                <a:solidFill>
                  <a:schemeClr val="dk1"/>
                </a:solidFill>
                <a:latin typeface="Arial"/>
                <a:ea typeface="Arial"/>
                <a:cs typeface="Arial"/>
                <a:sym typeface="Arial"/>
              </a:rPr>
              <a:t>Select isbn, titulo from tb_livro</a:t>
            </a:r>
            <a:endParaRPr/>
          </a:p>
        </p:txBody>
      </p:sp>
      <p:sp>
        <p:nvSpPr>
          <p:cNvPr id="1147" name="Google Shape;1147;p130"/>
          <p:cNvSpPr txBox="1"/>
          <p:nvPr>
            <p:ph type="title"/>
          </p:nvPr>
        </p:nvSpPr>
        <p:spPr>
          <a:xfrm>
            <a:off x="457200" y="476250"/>
            <a:ext cx="5003800" cy="7207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Operadores Relacionais</a:t>
            </a:r>
            <a:endParaRPr/>
          </a:p>
        </p:txBody>
      </p:sp>
      <p:pic>
        <p:nvPicPr>
          <p:cNvPr id="1148" name="Google Shape;1148;p130"/>
          <p:cNvPicPr preferRelativeResize="0"/>
          <p:nvPr/>
        </p:nvPicPr>
        <p:blipFill rotWithShape="1">
          <a:blip r:embed="rId3">
            <a:alphaModFix/>
          </a:blip>
          <a:srcRect b="0" l="0" r="0" t="0"/>
          <a:stretch/>
        </p:blipFill>
        <p:spPr>
          <a:xfrm>
            <a:off x="7251700" y="501650"/>
            <a:ext cx="1439862" cy="495300"/>
          </a:xfrm>
          <a:prstGeom prst="rect">
            <a:avLst/>
          </a:prstGeom>
          <a:noFill/>
          <a:ln>
            <a:noFill/>
          </a:ln>
        </p:spPr>
      </p:pic>
      <p:pic>
        <p:nvPicPr>
          <p:cNvPr id="1149" name="Google Shape;1149;p130"/>
          <p:cNvPicPr preferRelativeResize="0"/>
          <p:nvPr/>
        </p:nvPicPr>
        <p:blipFill rotWithShape="1">
          <a:blip r:embed="rId4">
            <a:alphaModFix/>
          </a:blip>
          <a:srcRect b="0" l="0" r="0" t="0"/>
          <a:stretch/>
        </p:blipFill>
        <p:spPr>
          <a:xfrm>
            <a:off x="1263650" y="3070225"/>
            <a:ext cx="5289550" cy="3187700"/>
          </a:xfrm>
          <a:prstGeom prst="rect">
            <a:avLst/>
          </a:prstGeom>
          <a:noFill/>
          <a:ln>
            <a:noFill/>
          </a:ln>
        </p:spPr>
      </p:pic>
      <p:sp>
        <p:nvSpPr>
          <p:cNvPr id="1150" name="Google Shape;1150;p13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51" name="Google Shape;1151;p130"/>
          <p:cNvSpPr txBox="1"/>
          <p:nvPr>
            <p:ph idx="11" type="ftr"/>
          </p:nvPr>
        </p:nvSpPr>
        <p:spPr>
          <a:xfrm>
            <a:off x="746125"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31"/>
          <p:cNvSpPr txBox="1"/>
          <p:nvPr>
            <p:ph idx="1" type="body"/>
          </p:nvPr>
        </p:nvSpPr>
        <p:spPr>
          <a:xfrm>
            <a:off x="142875" y="1196975"/>
            <a:ext cx="8893175" cy="647700"/>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lt2"/>
              </a:buClr>
              <a:buSzPts val="1800"/>
              <a:buFont typeface="Noto Sans Symbols"/>
              <a:buChar char="■"/>
            </a:pPr>
            <a:r>
              <a:rPr b="0" i="0" lang="en-US" sz="2400" u="none">
                <a:solidFill>
                  <a:srgbClr val="1818FF"/>
                </a:solidFill>
                <a:latin typeface="Arial"/>
                <a:ea typeface="Arial"/>
                <a:cs typeface="Arial"/>
                <a:sym typeface="Arial"/>
              </a:rPr>
              <a:t>Project</a:t>
            </a:r>
            <a:r>
              <a:rPr b="0" i="0" lang="en-US" sz="2400" u="none">
                <a:solidFill>
                  <a:schemeClr val="dk1"/>
                </a:solidFill>
                <a:latin typeface="Arial"/>
                <a:ea typeface="Arial"/>
                <a:cs typeface="Arial"/>
                <a:sym typeface="Arial"/>
              </a:rPr>
              <a:t>:</a:t>
            </a:r>
            <a:endParaRPr/>
          </a:p>
        </p:txBody>
      </p:sp>
      <p:sp>
        <p:nvSpPr>
          <p:cNvPr id="1157" name="Google Shape;1157;p131"/>
          <p:cNvSpPr txBox="1"/>
          <p:nvPr>
            <p:ph type="title"/>
          </p:nvPr>
        </p:nvSpPr>
        <p:spPr>
          <a:xfrm>
            <a:off x="457200" y="476250"/>
            <a:ext cx="5003800" cy="7207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Operadores Relacionais</a:t>
            </a:r>
            <a:endParaRPr/>
          </a:p>
        </p:txBody>
      </p:sp>
      <p:pic>
        <p:nvPicPr>
          <p:cNvPr id="1158" name="Google Shape;1158;p131"/>
          <p:cNvPicPr preferRelativeResize="0"/>
          <p:nvPr/>
        </p:nvPicPr>
        <p:blipFill rotWithShape="1">
          <a:blip r:embed="rId3">
            <a:alphaModFix/>
          </a:blip>
          <a:srcRect b="0" l="0" r="0" t="0"/>
          <a:stretch/>
        </p:blipFill>
        <p:spPr>
          <a:xfrm>
            <a:off x="7251700" y="501650"/>
            <a:ext cx="1439862" cy="495300"/>
          </a:xfrm>
          <a:prstGeom prst="rect">
            <a:avLst/>
          </a:prstGeom>
          <a:noFill/>
          <a:ln>
            <a:noFill/>
          </a:ln>
        </p:spPr>
      </p:pic>
      <p:pic>
        <p:nvPicPr>
          <p:cNvPr id="1159" name="Google Shape;1159;p131"/>
          <p:cNvPicPr preferRelativeResize="0"/>
          <p:nvPr/>
        </p:nvPicPr>
        <p:blipFill rotWithShape="1">
          <a:blip r:embed="rId4">
            <a:alphaModFix/>
          </a:blip>
          <a:srcRect b="0" l="0" r="0" t="0"/>
          <a:stretch/>
        </p:blipFill>
        <p:spPr>
          <a:xfrm>
            <a:off x="171450" y="1844675"/>
            <a:ext cx="4905375" cy="2033587"/>
          </a:xfrm>
          <a:prstGeom prst="rect">
            <a:avLst/>
          </a:prstGeom>
          <a:noFill/>
          <a:ln>
            <a:noFill/>
          </a:ln>
        </p:spPr>
      </p:pic>
      <p:pic>
        <p:nvPicPr>
          <p:cNvPr id="1160" name="Google Shape;1160;p131"/>
          <p:cNvPicPr preferRelativeResize="0"/>
          <p:nvPr/>
        </p:nvPicPr>
        <p:blipFill rotWithShape="1">
          <a:blip r:embed="rId5">
            <a:alphaModFix/>
          </a:blip>
          <a:srcRect b="0" l="0" r="0" t="0"/>
          <a:stretch/>
        </p:blipFill>
        <p:spPr>
          <a:xfrm>
            <a:off x="5461000" y="3870325"/>
            <a:ext cx="3379787" cy="2036762"/>
          </a:xfrm>
          <a:prstGeom prst="rect">
            <a:avLst/>
          </a:prstGeom>
          <a:noFill/>
          <a:ln>
            <a:noFill/>
          </a:ln>
        </p:spPr>
      </p:pic>
      <p:cxnSp>
        <p:nvCxnSpPr>
          <p:cNvPr id="1161" name="Google Shape;1161;p131"/>
          <p:cNvCxnSpPr/>
          <p:nvPr/>
        </p:nvCxnSpPr>
        <p:spPr>
          <a:xfrm>
            <a:off x="1908175" y="4044950"/>
            <a:ext cx="3197225" cy="608012"/>
          </a:xfrm>
          <a:prstGeom prst="straightConnector1">
            <a:avLst/>
          </a:prstGeom>
          <a:noFill/>
          <a:ln cap="flat" cmpd="sng" w="25400">
            <a:solidFill>
              <a:schemeClr val="lt2"/>
            </a:solidFill>
            <a:prstDash val="solid"/>
            <a:miter lim="800000"/>
            <a:headEnd len="sm" w="sm" type="none"/>
            <a:tailEnd len="med" w="med" type="triangle"/>
          </a:ln>
        </p:spPr>
      </p:cxnSp>
      <p:sp>
        <p:nvSpPr>
          <p:cNvPr id="1162" name="Google Shape;1162;p13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63" name="Google Shape;1163;p131"/>
          <p:cNvSpPr txBox="1"/>
          <p:nvPr>
            <p:ph idx="11" type="ftr"/>
          </p:nvPr>
        </p:nvSpPr>
        <p:spPr>
          <a:xfrm>
            <a:off x="943708" y="6250745"/>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32"/>
          <p:cNvSpPr txBox="1"/>
          <p:nvPr>
            <p:ph idx="1" type="body"/>
          </p:nvPr>
        </p:nvSpPr>
        <p:spPr>
          <a:xfrm>
            <a:off x="80962" y="1125537"/>
            <a:ext cx="5211762" cy="5472112"/>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Clr>
                <a:schemeClr val="lt2"/>
              </a:buClr>
              <a:buSzPts val="1800"/>
              <a:buFont typeface="Noto Sans Symbols"/>
              <a:buChar char="■"/>
            </a:pPr>
            <a:r>
              <a:rPr b="0" i="0" lang="en-US" sz="2400" u="none">
                <a:solidFill>
                  <a:srgbClr val="1818FF"/>
                </a:solidFill>
                <a:latin typeface="Arial"/>
                <a:ea typeface="Arial"/>
                <a:cs typeface="Arial"/>
                <a:sym typeface="Arial"/>
              </a:rPr>
              <a:t>JOIN</a:t>
            </a:r>
            <a:r>
              <a:rPr b="0" i="0" lang="en-US" sz="2400" u="none">
                <a:solidFill>
                  <a:schemeClr val="dk1"/>
                </a:solidFill>
                <a:latin typeface="Arial"/>
                <a:ea typeface="Arial"/>
                <a:cs typeface="Arial"/>
                <a:sym typeface="Arial"/>
              </a:rPr>
              <a:t> (INNER JOIN):</a:t>
            </a:r>
            <a:endParaRPr/>
          </a:p>
          <a:p>
            <a:pPr indent="-285750" lvl="1" marL="742950" rtl="0" algn="just">
              <a:lnSpc>
                <a:spcPct val="150000"/>
              </a:lnSpc>
              <a:spcBef>
                <a:spcPts val="400"/>
              </a:spcBef>
              <a:spcAft>
                <a:spcPts val="0"/>
              </a:spcAft>
              <a:buClr>
                <a:schemeClr val="accent2"/>
              </a:buClr>
              <a:buSzPts val="1600"/>
              <a:buFont typeface="Noto Sans Symbols"/>
              <a:buChar char="◻"/>
            </a:pPr>
            <a:r>
              <a:rPr b="0" i="0" lang="en-US" sz="2000" u="none">
                <a:solidFill>
                  <a:schemeClr val="dk1"/>
                </a:solidFill>
                <a:latin typeface="Arial"/>
                <a:ea typeface="Arial"/>
                <a:cs typeface="Arial"/>
                <a:sym typeface="Arial"/>
              </a:rPr>
              <a:t>Símbolo |X|.</a:t>
            </a:r>
            <a:endParaRPr/>
          </a:p>
          <a:p>
            <a:pPr indent="-285750" lvl="1" marL="742950" rtl="0" algn="just">
              <a:lnSpc>
                <a:spcPct val="150000"/>
              </a:lnSpc>
              <a:spcBef>
                <a:spcPts val="400"/>
              </a:spcBef>
              <a:spcAft>
                <a:spcPts val="0"/>
              </a:spcAft>
              <a:buClr>
                <a:schemeClr val="accent2"/>
              </a:buClr>
              <a:buSzPts val="1600"/>
              <a:buFont typeface="Noto Sans Symbols"/>
              <a:buChar char="◻"/>
            </a:pPr>
            <a:r>
              <a:rPr b="0" i="0" lang="en-US" sz="2000" u="none">
                <a:solidFill>
                  <a:schemeClr val="dk1"/>
                </a:solidFill>
                <a:latin typeface="Arial"/>
                <a:ea typeface="Arial"/>
                <a:cs typeface="Arial"/>
                <a:sym typeface="Arial"/>
              </a:rPr>
              <a:t>Constrói uma relação a partir de duas relações específicas consistindo em todas as possibilidades de pares de tuplas concatenados, uma de cada uma das duas relações específicas, de forma que em cada par as duas tuplas satisfaçam uma condição específica.</a:t>
            </a:r>
            <a:endParaRPr/>
          </a:p>
        </p:txBody>
      </p:sp>
      <p:sp>
        <p:nvSpPr>
          <p:cNvPr id="1169" name="Google Shape;1169;p132"/>
          <p:cNvSpPr txBox="1"/>
          <p:nvPr>
            <p:ph type="title"/>
          </p:nvPr>
        </p:nvSpPr>
        <p:spPr>
          <a:xfrm>
            <a:off x="457200" y="476250"/>
            <a:ext cx="5003800" cy="7207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Operadores Relacionais</a:t>
            </a:r>
            <a:endParaRPr/>
          </a:p>
        </p:txBody>
      </p:sp>
      <p:pic>
        <p:nvPicPr>
          <p:cNvPr id="1170" name="Google Shape;1170;p132"/>
          <p:cNvPicPr preferRelativeResize="0"/>
          <p:nvPr/>
        </p:nvPicPr>
        <p:blipFill rotWithShape="1">
          <a:blip r:embed="rId3">
            <a:alphaModFix/>
          </a:blip>
          <a:srcRect b="0" l="0" r="0" t="0"/>
          <a:stretch/>
        </p:blipFill>
        <p:spPr>
          <a:xfrm>
            <a:off x="7251700" y="501650"/>
            <a:ext cx="1439862" cy="495300"/>
          </a:xfrm>
          <a:prstGeom prst="rect">
            <a:avLst/>
          </a:prstGeom>
          <a:noFill/>
          <a:ln>
            <a:noFill/>
          </a:ln>
        </p:spPr>
      </p:pic>
      <p:pic>
        <p:nvPicPr>
          <p:cNvPr id="1171" name="Google Shape;1171;p132"/>
          <p:cNvPicPr preferRelativeResize="0"/>
          <p:nvPr/>
        </p:nvPicPr>
        <p:blipFill rotWithShape="1">
          <a:blip r:embed="rId4">
            <a:alphaModFix/>
          </a:blip>
          <a:srcRect b="0" l="0" r="0" t="0"/>
          <a:stretch/>
        </p:blipFill>
        <p:spPr>
          <a:xfrm>
            <a:off x="5524500" y="1484312"/>
            <a:ext cx="3454400" cy="2722562"/>
          </a:xfrm>
          <a:prstGeom prst="rect">
            <a:avLst/>
          </a:prstGeom>
          <a:noFill/>
          <a:ln>
            <a:noFill/>
          </a:ln>
        </p:spPr>
      </p:pic>
      <p:sp>
        <p:nvSpPr>
          <p:cNvPr id="1172" name="Google Shape;1172;p13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73" name="Google Shape;1173;p132"/>
          <p:cNvSpPr txBox="1"/>
          <p:nvPr>
            <p:ph idx="11" type="ftr"/>
          </p:nvPr>
        </p:nvSpPr>
        <p:spPr>
          <a:xfrm>
            <a:off x="662354" y="6264812"/>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97"/>
          <p:cNvSpPr txBox="1"/>
          <p:nvPr>
            <p:ph type="ctrTitle"/>
          </p:nvPr>
        </p:nvSpPr>
        <p:spPr>
          <a:xfrm>
            <a:off x="1397794" y="2286000"/>
            <a:ext cx="6804025"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2800">
                <a:solidFill>
                  <a:schemeClr val="lt1"/>
                </a:solidFill>
              </a:rPr>
              <a:t>Revisão</a:t>
            </a:r>
            <a:endParaRPr/>
          </a:p>
        </p:txBody>
      </p:sp>
      <p:pic>
        <p:nvPicPr>
          <p:cNvPr id="799" name="Google Shape;799;p97"/>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sp>
        <p:nvSpPr>
          <p:cNvPr id="800" name="Google Shape;800;p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33"/>
          <p:cNvSpPr txBox="1"/>
          <p:nvPr>
            <p:ph type="title"/>
          </p:nvPr>
        </p:nvSpPr>
        <p:spPr>
          <a:xfrm>
            <a:off x="457200" y="476250"/>
            <a:ext cx="5003800" cy="7207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Operadores Relacionais</a:t>
            </a:r>
            <a:endParaRPr/>
          </a:p>
        </p:txBody>
      </p:sp>
      <p:pic>
        <p:nvPicPr>
          <p:cNvPr id="1179" name="Google Shape;1179;p133"/>
          <p:cNvPicPr preferRelativeResize="0"/>
          <p:nvPr/>
        </p:nvPicPr>
        <p:blipFill rotWithShape="1">
          <a:blip r:embed="rId3">
            <a:alphaModFix/>
          </a:blip>
          <a:srcRect b="0" l="0" r="0" t="0"/>
          <a:stretch/>
        </p:blipFill>
        <p:spPr>
          <a:xfrm>
            <a:off x="7251700" y="501650"/>
            <a:ext cx="1439862" cy="495300"/>
          </a:xfrm>
          <a:prstGeom prst="rect">
            <a:avLst/>
          </a:prstGeom>
          <a:noFill/>
          <a:ln>
            <a:noFill/>
          </a:ln>
        </p:spPr>
      </p:pic>
      <p:pic>
        <p:nvPicPr>
          <p:cNvPr id="1180" name="Google Shape;1180;p133"/>
          <p:cNvPicPr preferRelativeResize="0"/>
          <p:nvPr/>
        </p:nvPicPr>
        <p:blipFill rotWithShape="1">
          <a:blip r:embed="rId4">
            <a:alphaModFix/>
          </a:blip>
          <a:srcRect b="0" l="0" r="0" t="0"/>
          <a:stretch/>
        </p:blipFill>
        <p:spPr>
          <a:xfrm>
            <a:off x="179387" y="1341437"/>
            <a:ext cx="4819650" cy="2228850"/>
          </a:xfrm>
          <a:prstGeom prst="rect">
            <a:avLst/>
          </a:prstGeom>
          <a:noFill/>
          <a:ln>
            <a:noFill/>
          </a:ln>
        </p:spPr>
      </p:pic>
      <p:pic>
        <p:nvPicPr>
          <p:cNvPr id="1181" name="Google Shape;1181;p133"/>
          <p:cNvPicPr preferRelativeResize="0"/>
          <p:nvPr/>
        </p:nvPicPr>
        <p:blipFill rotWithShape="1">
          <a:blip r:embed="rId5">
            <a:alphaModFix/>
          </a:blip>
          <a:srcRect b="0" l="0" r="0" t="0"/>
          <a:stretch/>
        </p:blipFill>
        <p:spPr>
          <a:xfrm>
            <a:off x="5848350" y="1341437"/>
            <a:ext cx="3295650" cy="2000250"/>
          </a:xfrm>
          <a:prstGeom prst="rect">
            <a:avLst/>
          </a:prstGeom>
          <a:noFill/>
          <a:ln>
            <a:noFill/>
          </a:ln>
        </p:spPr>
      </p:pic>
      <p:cxnSp>
        <p:nvCxnSpPr>
          <p:cNvPr id="1182" name="Google Shape;1182;p133"/>
          <p:cNvCxnSpPr/>
          <p:nvPr/>
        </p:nvCxnSpPr>
        <p:spPr>
          <a:xfrm>
            <a:off x="5219700" y="1916112"/>
            <a:ext cx="628650" cy="73025"/>
          </a:xfrm>
          <a:prstGeom prst="straightConnector1">
            <a:avLst/>
          </a:prstGeom>
          <a:noFill/>
          <a:ln cap="flat" cmpd="sng" w="25400">
            <a:solidFill>
              <a:schemeClr val="lt2"/>
            </a:solidFill>
            <a:prstDash val="solid"/>
            <a:miter lim="800000"/>
            <a:headEnd len="sm" w="sm" type="none"/>
            <a:tailEnd len="med" w="med" type="triangle"/>
          </a:ln>
        </p:spPr>
      </p:cxnSp>
      <p:pic>
        <p:nvPicPr>
          <p:cNvPr id="1183" name="Google Shape;1183;p133"/>
          <p:cNvPicPr preferRelativeResize="0"/>
          <p:nvPr/>
        </p:nvPicPr>
        <p:blipFill rotWithShape="1">
          <a:blip r:embed="rId6">
            <a:alphaModFix/>
          </a:blip>
          <a:srcRect b="0" l="0" r="0" t="0"/>
          <a:stretch/>
        </p:blipFill>
        <p:spPr>
          <a:xfrm>
            <a:off x="1075494" y="3642970"/>
            <a:ext cx="5715000" cy="2676525"/>
          </a:xfrm>
          <a:prstGeom prst="rect">
            <a:avLst/>
          </a:prstGeom>
          <a:noFill/>
          <a:ln>
            <a:noFill/>
          </a:ln>
        </p:spPr>
      </p:pic>
      <p:cxnSp>
        <p:nvCxnSpPr>
          <p:cNvPr id="1184" name="Google Shape;1184;p133"/>
          <p:cNvCxnSpPr/>
          <p:nvPr/>
        </p:nvCxnSpPr>
        <p:spPr>
          <a:xfrm flipH="1">
            <a:off x="5219700" y="2636837"/>
            <a:ext cx="628650" cy="933450"/>
          </a:xfrm>
          <a:prstGeom prst="straightConnector1">
            <a:avLst/>
          </a:prstGeom>
          <a:noFill/>
          <a:ln cap="flat" cmpd="sng" w="25400">
            <a:solidFill>
              <a:schemeClr val="lt2"/>
            </a:solidFill>
            <a:prstDash val="solid"/>
            <a:miter lim="800000"/>
            <a:headEnd len="sm" w="sm" type="none"/>
            <a:tailEnd len="med" w="med" type="triangle"/>
          </a:ln>
        </p:spPr>
      </p:cxnSp>
      <p:sp>
        <p:nvSpPr>
          <p:cNvPr id="1185" name="Google Shape;1185;p13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86" name="Google Shape;1186;p133"/>
          <p:cNvSpPr txBox="1"/>
          <p:nvPr>
            <p:ph idx="11" type="ftr"/>
          </p:nvPr>
        </p:nvSpPr>
        <p:spPr>
          <a:xfrm>
            <a:off x="457200" y="6319495"/>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34"/>
          <p:cNvSpPr txBox="1"/>
          <p:nvPr>
            <p:ph type="ctrTitle"/>
          </p:nvPr>
        </p:nvSpPr>
        <p:spPr>
          <a:xfrm>
            <a:off x="3348037" y="2276475"/>
            <a:ext cx="5256212" cy="889000"/>
          </a:xfrm>
          <a:prstGeom prst="rect">
            <a:avLst/>
          </a:prstGeom>
          <a:noFill/>
          <a:ln>
            <a:noFill/>
          </a:ln>
        </p:spPr>
        <p:txBody>
          <a:bodyPr anchorCtr="0" anchor="ctr" bIns="45700" lIns="91425" spcFirstLastPara="1" rIns="91425" wrap="square" tIns="45700">
            <a:noAutofit/>
          </a:bodyPr>
          <a:lstStyle/>
          <a:p>
            <a:pPr indent="0" lvl="0" marL="0" rtl="0" algn="l">
              <a:lnSpc>
                <a:spcPct val="2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DML – Linguagem de Manipulação de dados</a:t>
            </a:r>
            <a:br>
              <a:rPr b="1" i="0" lang="en-US" sz="1800" u="none">
                <a:solidFill>
                  <a:srgbClr val="FFFFFF"/>
                </a:solidFill>
                <a:latin typeface="Arial"/>
                <a:ea typeface="Arial"/>
                <a:cs typeface="Arial"/>
                <a:sym typeface="Arial"/>
              </a:rPr>
            </a:br>
            <a:r>
              <a:rPr b="1" i="0" lang="en-US" sz="1800" u="none">
                <a:solidFill>
                  <a:srgbClr val="FFFFFF"/>
                </a:solidFill>
                <a:latin typeface="Arial"/>
                <a:ea typeface="Arial"/>
                <a:cs typeface="Arial"/>
                <a:sym typeface="Arial"/>
              </a:rPr>
              <a:t>Insert, update, delete e select</a:t>
            </a:r>
            <a:endParaRPr/>
          </a:p>
        </p:txBody>
      </p:sp>
      <p:pic>
        <p:nvPicPr>
          <p:cNvPr id="1192" name="Google Shape;1192;p134"/>
          <p:cNvPicPr preferRelativeResize="0"/>
          <p:nvPr/>
        </p:nvPicPr>
        <p:blipFill rotWithShape="1">
          <a:blip r:embed="rId3">
            <a:alphaModFix/>
          </a:blip>
          <a:srcRect b="0" l="0" r="0" t="0"/>
          <a:stretch/>
        </p:blipFill>
        <p:spPr>
          <a:xfrm>
            <a:off x="7481887" y="476250"/>
            <a:ext cx="1439862" cy="495300"/>
          </a:xfrm>
          <a:prstGeom prst="rect">
            <a:avLst/>
          </a:prstGeom>
          <a:noFill/>
          <a:ln>
            <a:noFill/>
          </a:ln>
        </p:spPr>
      </p:pic>
      <p:sp>
        <p:nvSpPr>
          <p:cNvPr id="1193" name="Google Shape;1193;p13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94" name="Google Shape;1194;p134"/>
          <p:cNvSpPr txBox="1"/>
          <p:nvPr>
            <p:ph idx="11" type="ftr"/>
          </p:nvPr>
        </p:nvSpPr>
        <p:spPr>
          <a:xfrm>
            <a:off x="-381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pic>
        <p:nvPicPr>
          <p:cNvPr id="1199" name="Google Shape;1199;p135"/>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200" name="Google Shape;1200;p135"/>
          <p:cNvSpPr txBox="1"/>
          <p:nvPr/>
        </p:nvSpPr>
        <p:spPr>
          <a:xfrm>
            <a:off x="611173" y="620700"/>
            <a:ext cx="7666200" cy="102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 </a:t>
            </a:r>
            <a:br>
              <a:rPr b="1" i="0" lang="en-US" sz="2000" u="none" cap="none" strike="noStrike">
                <a:solidFill>
                  <a:srgbClr val="000000"/>
                </a:solidFill>
                <a:latin typeface="Arial"/>
                <a:ea typeface="Arial"/>
                <a:cs typeface="Arial"/>
                <a:sym typeface="Arial"/>
              </a:rPr>
            </a:br>
            <a:r>
              <a:rPr b="1" i="0" lang="en-US" sz="2000" u="none" cap="none" strike="noStrike">
                <a:solidFill>
                  <a:srgbClr val="000000"/>
                </a:solidFill>
                <a:latin typeface="Arial"/>
                <a:ea typeface="Arial"/>
                <a:cs typeface="Arial"/>
                <a:sym typeface="Arial"/>
              </a:rPr>
              <a:t>             </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               Insert,             select,             update,              delete </a:t>
            </a:r>
            <a:r>
              <a:rPr b="1" i="0" lang="en-US" sz="2000" u="none" cap="none" strike="noStrike">
                <a:solidFill>
                  <a:srgbClr val="FFFFFF"/>
                </a:solidFill>
                <a:latin typeface="Arial"/>
                <a:ea typeface="Arial"/>
                <a:cs typeface="Arial"/>
                <a:sym typeface="Arial"/>
              </a:rPr>
              <a:t>e select</a:t>
            </a:r>
            <a:endParaRPr b="0" i="0" sz="1400" u="none" cap="none" strike="noStrike">
              <a:solidFill>
                <a:srgbClr val="000000"/>
              </a:solidFill>
              <a:latin typeface="Arial"/>
              <a:ea typeface="Arial"/>
              <a:cs typeface="Arial"/>
              <a:sym typeface="Arial"/>
            </a:endParaRPr>
          </a:p>
        </p:txBody>
      </p:sp>
      <p:sp>
        <p:nvSpPr>
          <p:cNvPr id="1201" name="Google Shape;1201;p13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02" name="Google Shape;1202;p13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SGBD - SQL</a:t>
            </a:r>
            <a:endParaRPr b="0" i="0" sz="1200" u="none" cap="none" strike="noStrike">
              <a:solidFill>
                <a:srgbClr val="000000"/>
              </a:solidFill>
              <a:latin typeface="Arial"/>
              <a:ea typeface="Arial"/>
              <a:cs typeface="Arial"/>
              <a:sym typeface="Arial"/>
            </a:endParaRPr>
          </a:p>
        </p:txBody>
      </p:sp>
      <p:pic>
        <p:nvPicPr>
          <p:cNvPr id="1203" name="Google Shape;1203;p135"/>
          <p:cNvPicPr preferRelativeResize="0"/>
          <p:nvPr/>
        </p:nvPicPr>
        <p:blipFill rotWithShape="1">
          <a:blip r:embed="rId4">
            <a:alphaModFix/>
          </a:blip>
          <a:srcRect b="0" l="0" r="0" t="0"/>
          <a:stretch/>
        </p:blipFill>
        <p:spPr>
          <a:xfrm>
            <a:off x="1020557" y="2321645"/>
            <a:ext cx="7666233" cy="3754660"/>
          </a:xfrm>
          <a:prstGeom prst="rect">
            <a:avLst/>
          </a:prstGeom>
          <a:noFill/>
          <a:ln>
            <a:noFill/>
          </a:ln>
        </p:spPr>
      </p:pic>
      <p:sp>
        <p:nvSpPr>
          <p:cNvPr id="1204" name="Google Shape;1204;p135"/>
          <p:cNvSpPr txBox="1"/>
          <p:nvPr>
            <p:ph type="title"/>
          </p:nvPr>
        </p:nvSpPr>
        <p:spPr>
          <a:xfrm>
            <a:off x="611173" y="95895"/>
            <a:ext cx="3322637"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600"/>
              <a:buFont typeface="Arial"/>
              <a:buNone/>
            </a:pPr>
            <a:r>
              <a:rPr b="0" i="0" lang="en-US" sz="3600" u="none">
                <a:solidFill>
                  <a:schemeClr val="dk1"/>
                </a:solidFill>
                <a:latin typeface="Arial"/>
                <a:ea typeface="Arial"/>
                <a:cs typeface="Arial"/>
                <a:sym typeface="Arial"/>
              </a:rPr>
              <a:t>Operadores</a:t>
            </a:r>
            <a:endParaRPr/>
          </a:p>
        </p:txBody>
      </p:sp>
    </p:spTree>
  </p:cSld>
  <p:clrMapOvr>
    <a:masterClrMapping/>
  </p:clrMapOvr>
  <p:transition>
    <p:push/>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pic>
        <p:nvPicPr>
          <p:cNvPr id="1209" name="Google Shape;1209;p136"/>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210" name="Google Shape;1210;p136"/>
          <p:cNvSpPr txBox="1"/>
          <p:nvPr/>
        </p:nvSpPr>
        <p:spPr>
          <a:xfrm>
            <a:off x="827087" y="755650"/>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INSERT</a:t>
            </a:r>
            <a:endParaRPr b="0" i="0" sz="1400" u="none" cap="none" strike="noStrike">
              <a:solidFill>
                <a:srgbClr val="000000"/>
              </a:solidFill>
              <a:latin typeface="Arial"/>
              <a:ea typeface="Arial"/>
              <a:cs typeface="Arial"/>
              <a:sym typeface="Arial"/>
            </a:endParaRPr>
          </a:p>
        </p:txBody>
      </p:sp>
      <p:pic>
        <p:nvPicPr>
          <p:cNvPr id="1211" name="Google Shape;1211;p136"/>
          <p:cNvPicPr preferRelativeResize="0"/>
          <p:nvPr/>
        </p:nvPicPr>
        <p:blipFill rotWithShape="1">
          <a:blip r:embed="rId4">
            <a:alphaModFix/>
          </a:blip>
          <a:srcRect b="0" l="0" r="0" t="0"/>
          <a:stretch/>
        </p:blipFill>
        <p:spPr>
          <a:xfrm>
            <a:off x="4564062" y="1924050"/>
            <a:ext cx="4324350" cy="1504950"/>
          </a:xfrm>
          <a:prstGeom prst="rect">
            <a:avLst/>
          </a:prstGeom>
          <a:noFill/>
          <a:ln>
            <a:noFill/>
          </a:ln>
        </p:spPr>
      </p:pic>
      <p:sp>
        <p:nvSpPr>
          <p:cNvPr id="1212" name="Google Shape;1212;p136"/>
          <p:cNvSpPr txBox="1"/>
          <p:nvPr/>
        </p:nvSpPr>
        <p:spPr>
          <a:xfrm>
            <a:off x="0" y="1844675"/>
            <a:ext cx="6858000" cy="31686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insert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into</a:t>
            </a:r>
            <a:r>
              <a:rPr b="0" i="0" lang="en-US" sz="2000" u="none" cap="none" strike="noStrike">
                <a:solidFill>
                  <a:srgbClr val="000000"/>
                </a:solidFill>
                <a:latin typeface="Consolas"/>
                <a:ea typeface="Consolas"/>
                <a:cs typeface="Consolas"/>
                <a:sym typeface="Consolas"/>
              </a:rPr>
              <a:t> tb_editora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cd_editora</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editora</a:t>
            </a:r>
            <a:r>
              <a:rPr b="0" i="0" lang="en-US" sz="2000" u="none" cap="none" strike="noStrike">
                <a:solidFill>
                  <a:srgbClr val="808080"/>
                </a:solidFill>
                <a:latin typeface="Consolas"/>
                <a:ea typeface="Consolas"/>
                <a:cs typeface="Consolas"/>
                <a:sym typeface="Consolas"/>
              </a:rPr>
              <a:t>)</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values</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1</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FF0000"/>
                </a:solidFill>
                <a:latin typeface="Consolas"/>
                <a:ea typeface="Consolas"/>
                <a:cs typeface="Consolas"/>
                <a:sym typeface="Consolas"/>
              </a:rPr>
              <a:t>'person'</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insert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into</a:t>
            </a:r>
            <a:r>
              <a:rPr b="0" i="0" lang="en-US" sz="2000" u="none" cap="none" strike="noStrike">
                <a:solidFill>
                  <a:srgbClr val="000000"/>
                </a:solidFill>
                <a:latin typeface="Consolas"/>
                <a:ea typeface="Consolas"/>
                <a:cs typeface="Consolas"/>
                <a:sym typeface="Consolas"/>
              </a:rPr>
              <a:t> tb_editora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cd_editora</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editora</a:t>
            </a:r>
            <a:r>
              <a:rPr b="0" i="0" lang="en-US" sz="2000" u="none" cap="none" strike="noStrike">
                <a:solidFill>
                  <a:srgbClr val="808080"/>
                </a:solidFill>
                <a:latin typeface="Consolas"/>
                <a:ea typeface="Consolas"/>
                <a:cs typeface="Consolas"/>
                <a:sym typeface="Consolas"/>
              </a:rPr>
              <a:t>)</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values</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2</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FF0000"/>
                </a:solidFill>
                <a:latin typeface="Consolas"/>
                <a:ea typeface="Consolas"/>
                <a:cs typeface="Consolas"/>
                <a:sym typeface="Consolas"/>
              </a:rPr>
              <a:t>'erica'</a:t>
            </a:r>
            <a:r>
              <a:rPr b="0" i="0" lang="en-US" sz="2000" u="none" cap="none" strike="noStrike">
                <a:solidFill>
                  <a:srgbClr val="808080"/>
                </a:solidFill>
                <a:latin typeface="Consolas"/>
                <a:ea typeface="Consolas"/>
                <a:cs typeface="Consolas"/>
                <a:sym typeface="Consolas"/>
              </a:rPr>
              <a:t>)</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onsolas"/>
              <a:ea typeface="Consolas"/>
              <a:cs typeface="Consolas"/>
              <a:sym typeface="Consolas"/>
            </a:endParaRPr>
          </a:p>
        </p:txBody>
      </p:sp>
      <p:sp>
        <p:nvSpPr>
          <p:cNvPr id="1213" name="Google Shape;1213;p13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14" name="Google Shape;1214;p136"/>
          <p:cNvSpPr txBox="1"/>
          <p:nvPr>
            <p:ph idx="11" type="ftr"/>
          </p:nvPr>
        </p:nvSpPr>
        <p:spPr>
          <a:xfrm>
            <a:off x="228600" y="6118762"/>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37"/>
          <p:cNvSpPr txBox="1"/>
          <p:nvPr>
            <p:ph idx="4294967295" type="title"/>
          </p:nvPr>
        </p:nvSpPr>
        <p:spPr>
          <a:xfrm>
            <a:off x="539750" y="508000"/>
            <a:ext cx="6553200" cy="5857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INSERT</a:t>
            </a:r>
            <a:endParaRPr/>
          </a:p>
        </p:txBody>
      </p:sp>
      <p:pic>
        <p:nvPicPr>
          <p:cNvPr id="1220" name="Google Shape;1220;p137"/>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pic>
        <p:nvPicPr>
          <p:cNvPr id="1221" name="Google Shape;1221;p137"/>
          <p:cNvPicPr preferRelativeResize="0"/>
          <p:nvPr/>
        </p:nvPicPr>
        <p:blipFill rotWithShape="1">
          <a:blip r:embed="rId4">
            <a:alphaModFix/>
          </a:blip>
          <a:srcRect b="0" l="0" r="0" t="0"/>
          <a:stretch/>
        </p:blipFill>
        <p:spPr>
          <a:xfrm>
            <a:off x="3332162" y="1608137"/>
            <a:ext cx="5838825" cy="1404937"/>
          </a:xfrm>
          <a:prstGeom prst="rect">
            <a:avLst/>
          </a:prstGeom>
          <a:noFill/>
          <a:ln>
            <a:noFill/>
          </a:ln>
        </p:spPr>
      </p:pic>
      <p:sp>
        <p:nvSpPr>
          <p:cNvPr id="1222" name="Google Shape;1222;p137"/>
          <p:cNvSpPr txBox="1"/>
          <p:nvPr/>
        </p:nvSpPr>
        <p:spPr>
          <a:xfrm>
            <a:off x="755650" y="2922587"/>
            <a:ext cx="7632700" cy="14859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insert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into</a:t>
            </a:r>
            <a:r>
              <a:rPr b="0" i="0" lang="en-US" sz="2000" u="none" cap="none" strike="noStrike">
                <a:solidFill>
                  <a:srgbClr val="000000"/>
                </a:solidFill>
                <a:latin typeface="Consolas"/>
                <a:ea typeface="Consolas"/>
                <a:cs typeface="Consolas"/>
                <a:sym typeface="Consolas"/>
              </a:rPr>
              <a:t> tb_genero </a:t>
            </a:r>
            <a:endParaRPr b="0" i="0" sz="28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cd_genero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genero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28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values</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1</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FF0000"/>
                </a:solidFill>
                <a:latin typeface="Consolas"/>
                <a:ea typeface="Consolas"/>
                <a:cs typeface="Consolas"/>
                <a:sym typeface="Consolas"/>
              </a:rPr>
              <a:t>'Informatica'</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28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p:txBody>
      </p:sp>
      <p:sp>
        <p:nvSpPr>
          <p:cNvPr id="1223" name="Google Shape;1223;p13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24" name="Google Shape;1224;p13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38"/>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06 - Comandos SQL - Exercício</a:t>
            </a:r>
            <a:endParaRPr b="0" i="0" sz="1400" u="none" cap="none" strike="noStrike">
              <a:solidFill>
                <a:srgbClr val="000000"/>
              </a:solidFill>
              <a:latin typeface="Arial"/>
              <a:ea typeface="Arial"/>
              <a:cs typeface="Arial"/>
              <a:sym typeface="Arial"/>
            </a:endParaRPr>
          </a:p>
        </p:txBody>
      </p:sp>
      <p:pic>
        <p:nvPicPr>
          <p:cNvPr id="1230" name="Google Shape;1230;p138"/>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231" name="Google Shape;1231;p138"/>
          <p:cNvSpPr txBox="1"/>
          <p:nvPr/>
        </p:nvSpPr>
        <p:spPr>
          <a:xfrm>
            <a:off x="827087" y="755650"/>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INSERT</a:t>
            </a:r>
            <a:endParaRPr b="0" i="0" sz="1400" u="none" cap="none" strike="noStrike">
              <a:solidFill>
                <a:srgbClr val="000000"/>
              </a:solidFill>
              <a:latin typeface="Arial"/>
              <a:ea typeface="Arial"/>
              <a:cs typeface="Arial"/>
              <a:sym typeface="Arial"/>
            </a:endParaRPr>
          </a:p>
        </p:txBody>
      </p:sp>
      <p:sp>
        <p:nvSpPr>
          <p:cNvPr id="1232" name="Google Shape;1232;p138"/>
          <p:cNvSpPr txBox="1"/>
          <p:nvPr/>
        </p:nvSpPr>
        <p:spPr>
          <a:xfrm>
            <a:off x="179387" y="1655762"/>
            <a:ext cx="8742362" cy="28622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insert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into</a:t>
            </a:r>
            <a:r>
              <a:rPr b="0" i="0" lang="en-US" sz="2000" u="none" cap="none" strike="noStrike">
                <a:solidFill>
                  <a:srgbClr val="000000"/>
                </a:solidFill>
                <a:latin typeface="Consolas"/>
                <a:ea typeface="Consolas"/>
                <a:cs typeface="Consolas"/>
                <a:sym typeface="Consolas"/>
              </a:rPr>
              <a:t> tb_livro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isbn</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titulo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cd_editora</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cd_genero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dt_livro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preco</a:t>
            </a:r>
            <a:r>
              <a:rPr b="0" i="0" lang="en-US" sz="2000" u="none" cap="none" strike="noStrike">
                <a:solidFill>
                  <a:srgbClr val="808080"/>
                </a:solidFill>
                <a:latin typeface="Consolas"/>
                <a:ea typeface="Consolas"/>
                <a:cs typeface="Consolas"/>
                <a:sym typeface="Consolas"/>
              </a:rPr>
              <a:t>)</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values</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1</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FF0000"/>
                </a:solidFill>
                <a:latin typeface="Consolas"/>
                <a:ea typeface="Consolas"/>
                <a:cs typeface="Consolas"/>
                <a:sym typeface="Consolas"/>
              </a:rPr>
              <a:t>'banco de dados'</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1</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1</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FF0000"/>
                </a:solidFill>
                <a:latin typeface="Consolas"/>
                <a:ea typeface="Consolas"/>
                <a:cs typeface="Consolas"/>
                <a:sym typeface="Consolas"/>
              </a:rPr>
              <a:t>'2019-08-10'</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100</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insert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into</a:t>
            </a:r>
            <a:r>
              <a:rPr b="0" i="0" lang="en-US" sz="2000" u="none" cap="none" strike="noStrike">
                <a:solidFill>
                  <a:srgbClr val="000000"/>
                </a:solidFill>
                <a:latin typeface="Consolas"/>
                <a:ea typeface="Consolas"/>
                <a:cs typeface="Consolas"/>
                <a:sym typeface="Consolas"/>
              </a:rPr>
              <a:t> tb_livro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isbn</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titulo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cd_editora</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cd_genero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dt_livro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preco</a:t>
            </a:r>
            <a:r>
              <a:rPr b="0" i="0" lang="en-US" sz="2000" u="none" cap="none" strike="noStrike">
                <a:solidFill>
                  <a:srgbClr val="808080"/>
                </a:solidFill>
                <a:latin typeface="Consolas"/>
                <a:ea typeface="Consolas"/>
                <a:cs typeface="Consolas"/>
                <a:sym typeface="Consolas"/>
              </a:rPr>
              <a:t>)</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values</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2</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FF0000"/>
                </a:solidFill>
                <a:latin typeface="Consolas"/>
                <a:ea typeface="Consolas"/>
                <a:cs typeface="Consolas"/>
                <a:sym typeface="Consolas"/>
              </a:rPr>
              <a:t>'engenharia de software'</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1</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2</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FF0000"/>
                </a:solidFill>
                <a:latin typeface="Consolas"/>
                <a:ea typeface="Consolas"/>
                <a:cs typeface="Consolas"/>
                <a:sym typeface="Consolas"/>
              </a:rPr>
              <a:t>'2019-08-20'</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200</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
        <p:nvSpPr>
          <p:cNvPr id="1233" name="Google Shape;1233;p13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34" name="Google Shape;1234;p13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pic>
        <p:nvPicPr>
          <p:cNvPr id="1239" name="Google Shape;1239;p139"/>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240" name="Google Shape;1240;p139"/>
          <p:cNvSpPr txBox="1"/>
          <p:nvPr/>
        </p:nvSpPr>
        <p:spPr>
          <a:xfrm>
            <a:off x="827087" y="755650"/>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INSERT</a:t>
            </a:r>
            <a:endParaRPr b="0" i="0" sz="1400" u="none" cap="none" strike="noStrike">
              <a:solidFill>
                <a:srgbClr val="000000"/>
              </a:solidFill>
              <a:latin typeface="Arial"/>
              <a:ea typeface="Arial"/>
              <a:cs typeface="Arial"/>
              <a:sym typeface="Arial"/>
            </a:endParaRPr>
          </a:p>
        </p:txBody>
      </p:sp>
      <p:pic>
        <p:nvPicPr>
          <p:cNvPr id="1241" name="Google Shape;1241;p139"/>
          <p:cNvPicPr preferRelativeResize="0"/>
          <p:nvPr/>
        </p:nvPicPr>
        <p:blipFill rotWithShape="1">
          <a:blip r:embed="rId4">
            <a:alphaModFix/>
          </a:blip>
          <a:srcRect b="0" l="0" r="0" t="0"/>
          <a:stretch/>
        </p:blipFill>
        <p:spPr>
          <a:xfrm>
            <a:off x="468312" y="1989137"/>
            <a:ext cx="8186737" cy="3095625"/>
          </a:xfrm>
          <a:prstGeom prst="rect">
            <a:avLst/>
          </a:prstGeom>
          <a:noFill/>
          <a:ln>
            <a:noFill/>
          </a:ln>
        </p:spPr>
      </p:pic>
      <p:sp>
        <p:nvSpPr>
          <p:cNvPr id="1242" name="Google Shape;1242;p13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43" name="Google Shape;1243;p139"/>
          <p:cNvSpPr txBox="1"/>
          <p:nvPr>
            <p:ph idx="11" type="ftr"/>
          </p:nvPr>
        </p:nvSpPr>
        <p:spPr>
          <a:xfrm>
            <a:off x="468312" y="5948679"/>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40"/>
          <p:cNvSpPr txBox="1"/>
          <p:nvPr>
            <p:ph type="ctrTitle"/>
          </p:nvPr>
        </p:nvSpPr>
        <p:spPr>
          <a:xfrm>
            <a:off x="4163964" y="2093595"/>
            <a:ext cx="3784282" cy="889000"/>
          </a:xfrm>
          <a:prstGeom prst="rect">
            <a:avLst/>
          </a:prstGeom>
          <a:noFill/>
          <a:ln>
            <a:noFill/>
          </a:ln>
        </p:spPr>
        <p:txBody>
          <a:bodyPr anchorCtr="0" anchor="ctr" bIns="45700" lIns="91425" spcFirstLastPara="1" rIns="91425" wrap="square" tIns="45700">
            <a:noAutofit/>
          </a:bodyPr>
          <a:lstStyle/>
          <a:p>
            <a:pPr indent="0" lvl="0" marL="0" rtl="0" algn="l">
              <a:lnSpc>
                <a:spcPct val="200000"/>
              </a:lnSpc>
              <a:spcBef>
                <a:spcPts val="0"/>
              </a:spcBef>
              <a:spcAft>
                <a:spcPts val="0"/>
              </a:spcAft>
              <a:buClr>
                <a:srgbClr val="FFFFFF"/>
              </a:buClr>
              <a:buSzPts val="1800"/>
              <a:buFont typeface="Arial"/>
              <a:buNone/>
            </a:pPr>
            <a:r>
              <a:rPr b="1" i="0" lang="en-US" sz="3600" u="none">
                <a:solidFill>
                  <a:srgbClr val="FFFFFF"/>
                </a:solidFill>
                <a:latin typeface="Arial"/>
                <a:ea typeface="Arial"/>
                <a:cs typeface="Arial"/>
                <a:sym typeface="Arial"/>
              </a:rPr>
              <a:t>Popular o Banco de dados</a:t>
            </a:r>
            <a:endParaRPr sz="3600"/>
          </a:p>
        </p:txBody>
      </p:sp>
      <p:pic>
        <p:nvPicPr>
          <p:cNvPr id="1249" name="Google Shape;1249;p140"/>
          <p:cNvPicPr preferRelativeResize="0"/>
          <p:nvPr/>
        </p:nvPicPr>
        <p:blipFill rotWithShape="1">
          <a:blip r:embed="rId3">
            <a:alphaModFix/>
          </a:blip>
          <a:srcRect b="0" l="0" r="0" t="0"/>
          <a:stretch/>
        </p:blipFill>
        <p:spPr>
          <a:xfrm>
            <a:off x="7481887" y="476250"/>
            <a:ext cx="1439862" cy="495300"/>
          </a:xfrm>
          <a:prstGeom prst="rect">
            <a:avLst/>
          </a:prstGeom>
          <a:noFill/>
          <a:ln>
            <a:noFill/>
          </a:ln>
        </p:spPr>
      </p:pic>
      <p:sp>
        <p:nvSpPr>
          <p:cNvPr id="1250" name="Google Shape;1250;p14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51" name="Google Shape;1251;p140"/>
          <p:cNvSpPr txBox="1"/>
          <p:nvPr>
            <p:ph idx="11" type="ftr"/>
          </p:nvPr>
        </p:nvSpPr>
        <p:spPr>
          <a:xfrm>
            <a:off x="-381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SGBD - SQL</a:t>
            </a:r>
            <a:endParaRPr b="0" i="0" sz="12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pic>
        <p:nvPicPr>
          <p:cNvPr id="1256" name="Google Shape;1256;p141"/>
          <p:cNvPicPr preferRelativeResize="0"/>
          <p:nvPr/>
        </p:nvPicPr>
        <p:blipFill rotWithShape="1">
          <a:blip r:embed="rId3">
            <a:alphaModFix/>
          </a:blip>
          <a:srcRect b="0" l="0" r="0" t="0"/>
          <a:stretch/>
        </p:blipFill>
        <p:spPr>
          <a:xfrm>
            <a:off x="7251700" y="501650"/>
            <a:ext cx="1439862" cy="495300"/>
          </a:xfrm>
          <a:prstGeom prst="rect">
            <a:avLst/>
          </a:prstGeom>
          <a:noFill/>
          <a:ln>
            <a:noFill/>
          </a:ln>
        </p:spPr>
      </p:pic>
      <p:sp>
        <p:nvSpPr>
          <p:cNvPr id="1257" name="Google Shape;1257;p14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58" name="Google Shape;1258;p141"/>
          <p:cNvSpPr txBox="1"/>
          <p:nvPr>
            <p:ph idx="11" type="ftr"/>
          </p:nvPr>
        </p:nvSpPr>
        <p:spPr>
          <a:xfrm>
            <a:off x="3657600" y="63246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SGBD - SQL</a:t>
            </a:r>
            <a:endParaRPr b="0" i="0" sz="1200" u="none" cap="none" strike="noStrike">
              <a:solidFill>
                <a:srgbClr val="000000"/>
              </a:solidFill>
              <a:latin typeface="Arial"/>
              <a:ea typeface="Arial"/>
              <a:cs typeface="Arial"/>
              <a:sym typeface="Arial"/>
            </a:endParaRPr>
          </a:p>
        </p:txBody>
      </p:sp>
      <p:pic>
        <p:nvPicPr>
          <p:cNvPr id="1259" name="Google Shape;1259;p141"/>
          <p:cNvPicPr preferRelativeResize="0"/>
          <p:nvPr/>
        </p:nvPicPr>
        <p:blipFill rotWithShape="1">
          <a:blip r:embed="rId4">
            <a:alphaModFix/>
          </a:blip>
          <a:srcRect b="0" l="0" r="0" t="0"/>
          <a:stretch/>
        </p:blipFill>
        <p:spPr>
          <a:xfrm>
            <a:off x="428046" y="2242972"/>
            <a:ext cx="8287907" cy="2372056"/>
          </a:xfrm>
          <a:prstGeom prst="rect">
            <a:avLst/>
          </a:prstGeom>
          <a:noFill/>
          <a:ln>
            <a:noFill/>
          </a:ln>
        </p:spPr>
      </p:pic>
      <p:sp>
        <p:nvSpPr>
          <p:cNvPr id="1260" name="Google Shape;1260;p141"/>
          <p:cNvSpPr txBox="1"/>
          <p:nvPr>
            <p:ph type="title"/>
          </p:nvPr>
        </p:nvSpPr>
        <p:spPr>
          <a:xfrm>
            <a:off x="468312" y="333375"/>
            <a:ext cx="3322637"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600"/>
              <a:buFont typeface="Arial"/>
              <a:buNone/>
            </a:pPr>
            <a:r>
              <a:rPr lang="en-US" sz="3600"/>
              <a:t>Bd_rh_seg</a:t>
            </a:r>
            <a:endParaRPr/>
          </a:p>
        </p:txBody>
      </p:sp>
    </p:spTree>
  </p:cSld>
  <p:clrMapOvr>
    <a:masterClrMapping/>
  </p:clrMapOvr>
  <p:transition>
    <p:push/>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pic>
        <p:nvPicPr>
          <p:cNvPr id="1265" name="Google Shape;1265;p142"/>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266" name="Google Shape;1266;p142"/>
          <p:cNvSpPr txBox="1"/>
          <p:nvPr/>
        </p:nvSpPr>
        <p:spPr>
          <a:xfrm>
            <a:off x="611187" y="620712"/>
            <a:ext cx="12700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Popular</a:t>
            </a:r>
            <a:endParaRPr b="0" i="0" sz="1400" u="none" cap="none" strike="noStrike">
              <a:solidFill>
                <a:srgbClr val="000000"/>
              </a:solidFill>
              <a:latin typeface="Arial"/>
              <a:ea typeface="Arial"/>
              <a:cs typeface="Arial"/>
              <a:sym typeface="Arial"/>
            </a:endParaRPr>
          </a:p>
        </p:txBody>
      </p:sp>
      <p:sp>
        <p:nvSpPr>
          <p:cNvPr id="1267" name="Google Shape;1267;p14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68" name="Google Shape;1268;p142"/>
          <p:cNvSpPr txBox="1"/>
          <p:nvPr>
            <p:ph idx="11" type="ftr"/>
          </p:nvPr>
        </p:nvSpPr>
        <p:spPr>
          <a:xfrm>
            <a:off x="611187"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SGBD - SQL</a:t>
            </a:r>
            <a:endParaRPr/>
          </a:p>
        </p:txBody>
      </p:sp>
      <p:pic>
        <p:nvPicPr>
          <p:cNvPr id="1269" name="Google Shape;1269;p142"/>
          <p:cNvPicPr preferRelativeResize="0"/>
          <p:nvPr/>
        </p:nvPicPr>
        <p:blipFill rotWithShape="1">
          <a:blip r:embed="rId4">
            <a:alphaModFix/>
          </a:blip>
          <a:srcRect b="0" l="0" r="0" t="0"/>
          <a:stretch/>
        </p:blipFill>
        <p:spPr>
          <a:xfrm>
            <a:off x="382489" y="1059932"/>
            <a:ext cx="8539260" cy="2443995"/>
          </a:xfrm>
          <a:prstGeom prst="rect">
            <a:avLst/>
          </a:prstGeom>
          <a:noFill/>
          <a:ln>
            <a:noFill/>
          </a:ln>
        </p:spPr>
      </p:pic>
      <p:pic>
        <p:nvPicPr>
          <p:cNvPr id="1270" name="Google Shape;1270;p142"/>
          <p:cNvPicPr preferRelativeResize="0"/>
          <p:nvPr/>
        </p:nvPicPr>
        <p:blipFill rotWithShape="1">
          <a:blip r:embed="rId5">
            <a:alphaModFix/>
          </a:blip>
          <a:srcRect b="0" l="0" r="0" t="0"/>
          <a:stretch/>
        </p:blipFill>
        <p:spPr>
          <a:xfrm>
            <a:off x="611187" y="3715917"/>
            <a:ext cx="2825814" cy="2464739"/>
          </a:xfrm>
          <a:prstGeom prst="rect">
            <a:avLst/>
          </a:prstGeom>
          <a:noFill/>
          <a:ln>
            <a:noFill/>
          </a:ln>
        </p:spPr>
      </p:pic>
    </p:spTree>
  </p:cSld>
  <p:clrMapOvr>
    <a:masterClrMapping/>
  </p:clrMapOvr>
  <p:transition>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9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800"/>
              <a:t>Processamento com BD</a:t>
            </a:r>
            <a:endParaRPr b="1" sz="2800"/>
          </a:p>
        </p:txBody>
      </p:sp>
      <p:sp>
        <p:nvSpPr>
          <p:cNvPr id="807" name="Google Shape;807;p98"/>
          <p:cNvSpPr txBox="1"/>
          <p:nvPr>
            <p:ph idx="1" type="body"/>
          </p:nvPr>
        </p:nvSpPr>
        <p:spPr>
          <a:xfrm>
            <a:off x="381000" y="1430338"/>
            <a:ext cx="8229600" cy="3886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800"/>
              <a:buChar char="■"/>
            </a:pPr>
            <a:r>
              <a:rPr lang="en-US" sz="2400"/>
              <a:t>Exemplo:</a:t>
            </a:r>
            <a:endParaRPr sz="2400"/>
          </a:p>
        </p:txBody>
      </p:sp>
      <p:sp>
        <p:nvSpPr>
          <p:cNvPr id="808" name="Google Shape;808;p98"/>
          <p:cNvSpPr/>
          <p:nvPr/>
        </p:nvSpPr>
        <p:spPr>
          <a:xfrm>
            <a:off x="1143000" y="3016250"/>
            <a:ext cx="1676400" cy="1190625"/>
          </a:xfrm>
          <a:prstGeom prst="cube">
            <a:avLst>
              <a:gd fmla="val 25000" name="adj"/>
            </a:avLst>
          </a:prstGeom>
          <a:solidFill>
            <a:schemeClr val="hlink"/>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809" name="Google Shape;809;p98"/>
          <p:cNvSpPr/>
          <p:nvPr/>
        </p:nvSpPr>
        <p:spPr>
          <a:xfrm>
            <a:off x="3505200" y="2778125"/>
            <a:ext cx="1676400" cy="1190625"/>
          </a:xfrm>
          <a:prstGeom prst="cube">
            <a:avLst>
              <a:gd fmla="val 25000" name="adj"/>
            </a:avLst>
          </a:prstGeom>
          <a:solidFill>
            <a:schemeClr val="hlink"/>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810" name="Google Shape;810;p98"/>
          <p:cNvSpPr/>
          <p:nvPr/>
        </p:nvSpPr>
        <p:spPr>
          <a:xfrm>
            <a:off x="5867400" y="3016250"/>
            <a:ext cx="1676400" cy="1190625"/>
          </a:xfrm>
          <a:prstGeom prst="cube">
            <a:avLst>
              <a:gd fmla="val 25000" name="adj"/>
            </a:avLst>
          </a:prstGeom>
          <a:solidFill>
            <a:schemeClr val="hlink"/>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811" name="Google Shape;811;p98"/>
          <p:cNvSpPr/>
          <p:nvPr/>
        </p:nvSpPr>
        <p:spPr>
          <a:xfrm>
            <a:off x="3581400" y="3214688"/>
            <a:ext cx="1219200" cy="595312"/>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Sistema de</a:t>
            </a:r>
            <a:br>
              <a:rPr b="0" i="0">
                <a:ln cap="flat" cmpd="sng" w="9525">
                  <a:solidFill>
                    <a:srgbClr val="000000"/>
                  </a:solidFill>
                  <a:prstDash val="solid"/>
                  <a:round/>
                  <a:headEnd len="sm" w="sm" type="none"/>
                  <a:tailEnd len="sm" w="sm" type="none"/>
                </a:ln>
                <a:solidFill>
                  <a:srgbClr val="FFFFFF"/>
                </a:solidFill>
                <a:latin typeface="Arial Black"/>
              </a:rPr>
            </a:br>
            <a:r>
              <a:rPr b="0" i="0">
                <a:ln cap="flat" cmpd="sng" w="9525">
                  <a:solidFill>
                    <a:srgbClr val="000000"/>
                  </a:solidFill>
                  <a:prstDash val="solid"/>
                  <a:round/>
                  <a:headEnd len="sm" w="sm" type="none"/>
                  <a:tailEnd len="sm" w="sm" type="none"/>
                </a:ln>
                <a:solidFill>
                  <a:srgbClr val="FFFFFF"/>
                </a:solidFill>
                <a:latin typeface="Arial Black"/>
              </a:rPr>
              <a:t>Produção</a:t>
            </a:r>
          </a:p>
        </p:txBody>
      </p:sp>
      <p:sp>
        <p:nvSpPr>
          <p:cNvPr id="812" name="Google Shape;812;p98"/>
          <p:cNvSpPr/>
          <p:nvPr/>
        </p:nvSpPr>
        <p:spPr>
          <a:xfrm>
            <a:off x="1200150" y="3413125"/>
            <a:ext cx="1143000" cy="595313"/>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Sistema</a:t>
            </a:r>
            <a:br>
              <a:rPr b="0" i="0">
                <a:ln cap="flat" cmpd="sng" w="9525">
                  <a:solidFill>
                    <a:srgbClr val="000000"/>
                  </a:solidFill>
                  <a:prstDash val="solid"/>
                  <a:round/>
                  <a:headEnd len="sm" w="sm" type="none"/>
                  <a:tailEnd len="sm" w="sm" type="none"/>
                </a:ln>
                <a:solidFill>
                  <a:srgbClr val="FFFFFF"/>
                </a:solidFill>
                <a:latin typeface="Arial Black"/>
              </a:rPr>
            </a:br>
            <a:r>
              <a:rPr b="0" i="0">
                <a:ln cap="flat" cmpd="sng" w="9525">
                  <a:solidFill>
                    <a:srgbClr val="000000"/>
                  </a:solidFill>
                  <a:prstDash val="solid"/>
                  <a:round/>
                  <a:headEnd len="sm" w="sm" type="none"/>
                  <a:tailEnd len="sm" w="sm" type="none"/>
                </a:ln>
                <a:solidFill>
                  <a:srgbClr val="FFFFFF"/>
                </a:solidFill>
                <a:latin typeface="Arial Black"/>
              </a:rPr>
              <a:t>de Vendas</a:t>
            </a:r>
          </a:p>
        </p:txBody>
      </p:sp>
      <p:sp>
        <p:nvSpPr>
          <p:cNvPr id="813" name="Google Shape;813;p98"/>
          <p:cNvSpPr/>
          <p:nvPr/>
        </p:nvSpPr>
        <p:spPr>
          <a:xfrm>
            <a:off x="5943600" y="3413125"/>
            <a:ext cx="1219200" cy="595313"/>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Sistema de</a:t>
            </a:r>
            <a:br>
              <a:rPr b="0" i="0">
                <a:ln cap="flat" cmpd="sng" w="9525">
                  <a:solidFill>
                    <a:srgbClr val="000000"/>
                  </a:solidFill>
                  <a:prstDash val="solid"/>
                  <a:round/>
                  <a:headEnd len="sm" w="sm" type="none"/>
                  <a:tailEnd len="sm" w="sm" type="none"/>
                </a:ln>
                <a:solidFill>
                  <a:srgbClr val="FFFFFF"/>
                </a:solidFill>
                <a:latin typeface="Arial Black"/>
              </a:rPr>
            </a:br>
            <a:r>
              <a:rPr b="0" i="0">
                <a:ln cap="flat" cmpd="sng" w="9525">
                  <a:solidFill>
                    <a:srgbClr val="000000"/>
                  </a:solidFill>
                  <a:prstDash val="solid"/>
                  <a:round/>
                  <a:headEnd len="sm" w="sm" type="none"/>
                  <a:tailEnd len="sm" w="sm" type="none"/>
                </a:ln>
                <a:solidFill>
                  <a:srgbClr val="FFFFFF"/>
                </a:solidFill>
                <a:latin typeface="Arial Black"/>
              </a:rPr>
              <a:t>Engenharia</a:t>
            </a:r>
          </a:p>
        </p:txBody>
      </p:sp>
      <p:sp>
        <p:nvSpPr>
          <p:cNvPr id="814" name="Google Shape;814;p98"/>
          <p:cNvSpPr/>
          <p:nvPr/>
        </p:nvSpPr>
        <p:spPr>
          <a:xfrm>
            <a:off x="4038600" y="4127500"/>
            <a:ext cx="457200" cy="555625"/>
          </a:xfrm>
          <a:prstGeom prst="upDownArrow">
            <a:avLst>
              <a:gd fmla="val 50000" name="adj1"/>
              <a:gd fmla="val 23332" name="adj2"/>
            </a:avLst>
          </a:prstGeom>
          <a:solidFill>
            <a:schemeClr val="folHlink"/>
          </a:solidFill>
          <a:ln cap="flat" cmpd="sng" w="9525">
            <a:solidFill>
              <a:schemeClr val="dk1"/>
            </a:solidFill>
            <a:prstDash val="solid"/>
            <a:miter lim="800000"/>
            <a:headEnd len="sm" w="sm" type="none"/>
            <a:tailEnd len="sm" w="sm" type="none"/>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815" name="Google Shape;815;p98"/>
          <p:cNvSpPr/>
          <p:nvPr/>
        </p:nvSpPr>
        <p:spPr>
          <a:xfrm>
            <a:off x="3200400" y="4841875"/>
            <a:ext cx="2133600" cy="1270000"/>
          </a:xfrm>
          <a:prstGeom prst="can">
            <a:avLst>
              <a:gd fmla="val 25000" name="adj"/>
            </a:avLst>
          </a:prstGeom>
          <a:solidFill>
            <a:srgbClr val="595959"/>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p:txBody>
      </p:sp>
      <p:sp>
        <p:nvSpPr>
          <p:cNvPr id="816" name="Google Shape;816;p98"/>
          <p:cNvSpPr/>
          <p:nvPr/>
        </p:nvSpPr>
        <p:spPr>
          <a:xfrm>
            <a:off x="3371850" y="6191250"/>
            <a:ext cx="1885950" cy="268288"/>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Dados de Produtos</a:t>
            </a:r>
          </a:p>
        </p:txBody>
      </p:sp>
      <p:sp>
        <p:nvSpPr>
          <p:cNvPr id="817" name="Google Shape;817;p98"/>
          <p:cNvSpPr/>
          <p:nvPr/>
        </p:nvSpPr>
        <p:spPr>
          <a:xfrm>
            <a:off x="3352800" y="5397500"/>
            <a:ext cx="1885950" cy="268288"/>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Banco de Dados</a:t>
            </a:r>
          </a:p>
        </p:txBody>
      </p:sp>
      <p:sp>
        <p:nvSpPr>
          <p:cNvPr id="818" name="Google Shape;818;p98"/>
          <p:cNvSpPr/>
          <p:nvPr/>
        </p:nvSpPr>
        <p:spPr>
          <a:xfrm rot="1971374">
            <a:off x="5410200" y="4286250"/>
            <a:ext cx="457200" cy="555625"/>
          </a:xfrm>
          <a:prstGeom prst="upDownArrow">
            <a:avLst>
              <a:gd fmla="val 50000" name="adj1"/>
              <a:gd fmla="val 23332" name="adj2"/>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819" name="Google Shape;819;p98"/>
          <p:cNvSpPr/>
          <p:nvPr/>
        </p:nvSpPr>
        <p:spPr>
          <a:xfrm rot="-2141038">
            <a:off x="2667000" y="4302125"/>
            <a:ext cx="457200" cy="539750"/>
          </a:xfrm>
          <a:prstGeom prst="upDownArrow">
            <a:avLst>
              <a:gd fmla="val 50000" name="adj1"/>
              <a:gd fmla="val 22666" name="adj2"/>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pic>
        <p:nvPicPr>
          <p:cNvPr id="820" name="Google Shape;820;p98"/>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sp>
        <p:nvSpPr>
          <p:cNvPr id="821" name="Google Shape;821;p98"/>
          <p:cNvSpPr txBox="1"/>
          <p:nvPr/>
        </p:nvSpPr>
        <p:spPr>
          <a:xfrm>
            <a:off x="179388" y="2047876"/>
            <a:ext cx="4757700" cy="947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Noto Sans Symbols"/>
              <a:buNone/>
            </a:pPr>
            <a:r>
              <a:rPr b="0" i="0" lang="en-US" sz="2400" u="none" cap="none" strike="noStrike">
                <a:solidFill>
                  <a:srgbClr val="000000"/>
                </a:solidFill>
                <a:latin typeface="Arial"/>
                <a:ea typeface="Arial"/>
                <a:cs typeface="Arial"/>
                <a:sym typeface="Arial"/>
              </a:rPr>
              <a:t>Coleção de Dados Relacionados</a:t>
            </a:r>
            <a:endParaRPr b="0" i="0" sz="1400" u="none" cap="none" strike="noStrike">
              <a:solidFill>
                <a:srgbClr val="000000"/>
              </a:solidFill>
              <a:latin typeface="Arial"/>
              <a:ea typeface="Arial"/>
              <a:cs typeface="Arial"/>
              <a:sym typeface="Arial"/>
            </a:endParaRPr>
          </a:p>
        </p:txBody>
      </p:sp>
      <p:pic>
        <p:nvPicPr>
          <p:cNvPr id="822" name="Google Shape;822;p98"/>
          <p:cNvPicPr preferRelativeResize="0"/>
          <p:nvPr/>
        </p:nvPicPr>
        <p:blipFill rotWithShape="1">
          <a:blip r:embed="rId4">
            <a:alphaModFix/>
          </a:blip>
          <a:srcRect b="0" l="0" r="0" t="0"/>
          <a:stretch/>
        </p:blipFill>
        <p:spPr>
          <a:xfrm>
            <a:off x="5238753" y="1249255"/>
            <a:ext cx="3849250" cy="1187700"/>
          </a:xfrm>
          <a:prstGeom prst="rect">
            <a:avLst/>
          </a:prstGeom>
          <a:noFill/>
          <a:ln>
            <a:noFill/>
          </a:ln>
        </p:spPr>
      </p:pic>
      <p:sp>
        <p:nvSpPr>
          <p:cNvPr id="823" name="Google Shape;823;p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pic>
        <p:nvPicPr>
          <p:cNvPr id="824" name="Google Shape;824;p98"/>
          <p:cNvPicPr preferRelativeResize="0"/>
          <p:nvPr/>
        </p:nvPicPr>
        <p:blipFill rotWithShape="1">
          <a:blip r:embed="rId5">
            <a:alphaModFix/>
          </a:blip>
          <a:srcRect b="0" l="0" r="0" t="0"/>
          <a:stretch/>
        </p:blipFill>
        <p:spPr>
          <a:xfrm>
            <a:off x="6984214" y="4426712"/>
            <a:ext cx="1702586" cy="1892500"/>
          </a:xfrm>
          <a:prstGeom prst="rect">
            <a:avLst/>
          </a:prstGeom>
          <a:noFill/>
          <a:ln>
            <a:noFill/>
          </a:ln>
        </p:spPr>
      </p:pic>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pic>
        <p:nvPicPr>
          <p:cNvPr id="1275" name="Google Shape;1275;p143"/>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276" name="Google Shape;1276;p143"/>
          <p:cNvSpPr txBox="1"/>
          <p:nvPr/>
        </p:nvSpPr>
        <p:spPr>
          <a:xfrm>
            <a:off x="611187" y="620712"/>
            <a:ext cx="12700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Popular</a:t>
            </a:r>
            <a:endParaRPr b="0" i="0" sz="1400" u="none" cap="none" strike="noStrike">
              <a:solidFill>
                <a:srgbClr val="000000"/>
              </a:solidFill>
              <a:latin typeface="Arial"/>
              <a:ea typeface="Arial"/>
              <a:cs typeface="Arial"/>
              <a:sym typeface="Arial"/>
            </a:endParaRPr>
          </a:p>
        </p:txBody>
      </p:sp>
      <p:sp>
        <p:nvSpPr>
          <p:cNvPr id="1277" name="Google Shape;1277;p14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78" name="Google Shape;1278;p143"/>
          <p:cNvSpPr txBox="1"/>
          <p:nvPr>
            <p:ph idx="11" type="ftr"/>
          </p:nvPr>
        </p:nvSpPr>
        <p:spPr>
          <a:xfrm>
            <a:off x="611187"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SGBD - SQL</a:t>
            </a:r>
            <a:endParaRPr/>
          </a:p>
        </p:txBody>
      </p:sp>
      <p:pic>
        <p:nvPicPr>
          <p:cNvPr id="1279" name="Google Shape;1279;p143"/>
          <p:cNvPicPr preferRelativeResize="0"/>
          <p:nvPr/>
        </p:nvPicPr>
        <p:blipFill rotWithShape="1">
          <a:blip r:embed="rId4">
            <a:alphaModFix/>
          </a:blip>
          <a:srcRect b="0" l="0" r="0" t="0"/>
          <a:stretch/>
        </p:blipFill>
        <p:spPr>
          <a:xfrm>
            <a:off x="306908" y="1104672"/>
            <a:ext cx="8336763" cy="2386039"/>
          </a:xfrm>
          <a:prstGeom prst="rect">
            <a:avLst/>
          </a:prstGeom>
          <a:noFill/>
          <a:ln>
            <a:noFill/>
          </a:ln>
        </p:spPr>
      </p:pic>
      <p:pic>
        <p:nvPicPr>
          <p:cNvPr id="1280" name="Google Shape;1280;p143"/>
          <p:cNvPicPr preferRelativeResize="0"/>
          <p:nvPr/>
        </p:nvPicPr>
        <p:blipFill rotWithShape="1">
          <a:blip r:embed="rId5">
            <a:alphaModFix/>
          </a:blip>
          <a:srcRect b="0" l="0" r="0" t="0"/>
          <a:stretch/>
        </p:blipFill>
        <p:spPr>
          <a:xfrm>
            <a:off x="5895290" y="3473249"/>
            <a:ext cx="2791510" cy="3064593"/>
          </a:xfrm>
          <a:prstGeom prst="rect">
            <a:avLst/>
          </a:prstGeom>
          <a:noFill/>
          <a:ln>
            <a:noFill/>
          </a:ln>
        </p:spPr>
      </p:pic>
    </p:spTree>
  </p:cSld>
  <p:clrMapOvr>
    <a:masterClrMapping/>
  </p:clrMapOvr>
  <p:transition>
    <p:push/>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pic>
        <p:nvPicPr>
          <p:cNvPr id="1285" name="Google Shape;1285;p144"/>
          <p:cNvPicPr preferRelativeResize="0"/>
          <p:nvPr/>
        </p:nvPicPr>
        <p:blipFill rotWithShape="1">
          <a:blip r:embed="rId3">
            <a:alphaModFix/>
          </a:blip>
          <a:srcRect b="0" l="0" r="0" t="0"/>
          <a:stretch/>
        </p:blipFill>
        <p:spPr>
          <a:xfrm>
            <a:off x="350037" y="620712"/>
            <a:ext cx="8336763" cy="2386039"/>
          </a:xfrm>
          <a:prstGeom prst="rect">
            <a:avLst/>
          </a:prstGeom>
          <a:noFill/>
          <a:ln>
            <a:noFill/>
          </a:ln>
        </p:spPr>
      </p:pic>
      <p:pic>
        <p:nvPicPr>
          <p:cNvPr id="1286" name="Google Shape;1286;p144"/>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1287" name="Google Shape;1287;p144"/>
          <p:cNvSpPr txBox="1"/>
          <p:nvPr/>
        </p:nvSpPr>
        <p:spPr>
          <a:xfrm>
            <a:off x="611187" y="620712"/>
            <a:ext cx="12700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Popular</a:t>
            </a:r>
            <a:endParaRPr b="0" i="0" sz="1400" u="none" cap="none" strike="noStrike">
              <a:solidFill>
                <a:srgbClr val="000000"/>
              </a:solidFill>
              <a:latin typeface="Arial"/>
              <a:ea typeface="Arial"/>
              <a:cs typeface="Arial"/>
              <a:sym typeface="Arial"/>
            </a:endParaRPr>
          </a:p>
        </p:txBody>
      </p:sp>
      <p:sp>
        <p:nvSpPr>
          <p:cNvPr id="1288" name="Google Shape;1288;p14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89" name="Google Shape;1289;p144"/>
          <p:cNvSpPr txBox="1"/>
          <p:nvPr>
            <p:ph idx="11" type="ftr"/>
          </p:nvPr>
        </p:nvSpPr>
        <p:spPr>
          <a:xfrm>
            <a:off x="611187"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SGBD - SQL</a:t>
            </a:r>
            <a:endParaRPr/>
          </a:p>
        </p:txBody>
      </p:sp>
      <p:pic>
        <p:nvPicPr>
          <p:cNvPr id="1290" name="Google Shape;1290;p144"/>
          <p:cNvPicPr preferRelativeResize="0"/>
          <p:nvPr/>
        </p:nvPicPr>
        <p:blipFill rotWithShape="1">
          <a:blip r:embed="rId5">
            <a:alphaModFix/>
          </a:blip>
          <a:srcRect b="0" l="0" r="0" t="0"/>
          <a:stretch/>
        </p:blipFill>
        <p:spPr>
          <a:xfrm>
            <a:off x="1438630" y="2775612"/>
            <a:ext cx="6571421" cy="3695526"/>
          </a:xfrm>
          <a:prstGeom prst="rect">
            <a:avLst/>
          </a:prstGeom>
          <a:noFill/>
          <a:ln>
            <a:noFill/>
          </a:ln>
        </p:spPr>
      </p:pic>
    </p:spTree>
  </p:cSld>
  <p:clrMapOvr>
    <a:masterClrMapping/>
  </p:clrMapOvr>
  <p:transition>
    <p:push/>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45"/>
          <p:cNvSpPr txBox="1"/>
          <p:nvPr>
            <p:ph type="ctrTitle"/>
          </p:nvPr>
        </p:nvSpPr>
        <p:spPr>
          <a:xfrm>
            <a:off x="2646485" y="2540000"/>
            <a:ext cx="6541477" cy="889000"/>
          </a:xfrm>
          <a:prstGeom prst="rect">
            <a:avLst/>
          </a:prstGeom>
          <a:noFill/>
          <a:ln>
            <a:noFill/>
          </a:ln>
        </p:spPr>
        <p:txBody>
          <a:bodyPr anchorCtr="0" anchor="ctr" bIns="45700" lIns="91425" spcFirstLastPara="1" rIns="91425" wrap="square" tIns="45700">
            <a:noAutofit/>
          </a:bodyPr>
          <a:lstStyle/>
          <a:p>
            <a:pPr indent="0" lvl="0" marL="0" rtl="0" algn="l">
              <a:lnSpc>
                <a:spcPct val="200000"/>
              </a:lnSpc>
              <a:spcBef>
                <a:spcPts val="0"/>
              </a:spcBef>
              <a:spcAft>
                <a:spcPts val="0"/>
              </a:spcAft>
              <a:buClr>
                <a:srgbClr val="FFFFFF"/>
              </a:buClr>
              <a:buSzPts val="1800"/>
              <a:buFont typeface="Arial"/>
              <a:buNone/>
            </a:pPr>
            <a:r>
              <a:rPr b="1" i="0" lang="en-US" sz="2800" u="none">
                <a:solidFill>
                  <a:srgbClr val="FFFFFF"/>
                </a:solidFill>
                <a:latin typeface="Arial"/>
                <a:ea typeface="Arial"/>
                <a:cs typeface="Arial"/>
                <a:sym typeface="Arial"/>
              </a:rPr>
              <a:t>Gabarito Popular o Banco de dados</a:t>
            </a:r>
            <a:endParaRPr sz="2800"/>
          </a:p>
        </p:txBody>
      </p:sp>
      <p:pic>
        <p:nvPicPr>
          <p:cNvPr id="1296" name="Google Shape;1296;p145"/>
          <p:cNvPicPr preferRelativeResize="0"/>
          <p:nvPr/>
        </p:nvPicPr>
        <p:blipFill rotWithShape="1">
          <a:blip r:embed="rId3">
            <a:alphaModFix/>
          </a:blip>
          <a:srcRect b="0" l="0" r="0" t="0"/>
          <a:stretch/>
        </p:blipFill>
        <p:spPr>
          <a:xfrm>
            <a:off x="7481887" y="476250"/>
            <a:ext cx="1439862" cy="495300"/>
          </a:xfrm>
          <a:prstGeom prst="rect">
            <a:avLst/>
          </a:prstGeom>
          <a:noFill/>
          <a:ln>
            <a:noFill/>
          </a:ln>
        </p:spPr>
      </p:pic>
      <p:sp>
        <p:nvSpPr>
          <p:cNvPr id="1297" name="Google Shape;1297;p14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98" name="Google Shape;1298;p145"/>
          <p:cNvSpPr txBox="1"/>
          <p:nvPr>
            <p:ph idx="11" type="ftr"/>
          </p:nvPr>
        </p:nvSpPr>
        <p:spPr>
          <a:xfrm>
            <a:off x="-381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SGBD - SQL</a:t>
            </a:r>
            <a:endParaRPr b="0" i="0" sz="12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pic>
        <p:nvPicPr>
          <p:cNvPr id="1303" name="Google Shape;1303;p146"/>
          <p:cNvPicPr preferRelativeResize="0"/>
          <p:nvPr/>
        </p:nvPicPr>
        <p:blipFill rotWithShape="1">
          <a:blip r:embed="rId3">
            <a:alphaModFix/>
          </a:blip>
          <a:srcRect b="0" l="0" r="0" t="0"/>
          <a:stretch/>
        </p:blipFill>
        <p:spPr>
          <a:xfrm>
            <a:off x="350037" y="620712"/>
            <a:ext cx="8336763" cy="2386039"/>
          </a:xfrm>
          <a:prstGeom prst="rect">
            <a:avLst/>
          </a:prstGeom>
          <a:noFill/>
          <a:ln>
            <a:noFill/>
          </a:ln>
        </p:spPr>
      </p:pic>
      <p:pic>
        <p:nvPicPr>
          <p:cNvPr id="1304" name="Google Shape;1304;p146"/>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1305" name="Google Shape;1305;p146"/>
          <p:cNvSpPr txBox="1"/>
          <p:nvPr/>
        </p:nvSpPr>
        <p:spPr>
          <a:xfrm>
            <a:off x="539750" y="803275"/>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Gabarito</a:t>
            </a:r>
            <a:endParaRPr b="0" i="0" sz="1400" u="none" cap="none" strike="noStrike">
              <a:solidFill>
                <a:srgbClr val="000000"/>
              </a:solidFill>
              <a:latin typeface="Arial"/>
              <a:ea typeface="Arial"/>
              <a:cs typeface="Arial"/>
              <a:sym typeface="Arial"/>
            </a:endParaRPr>
          </a:p>
        </p:txBody>
      </p:sp>
      <p:sp>
        <p:nvSpPr>
          <p:cNvPr id="1306" name="Google Shape;1306;p14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07" name="Google Shape;1307;p146"/>
          <p:cNvSpPr txBox="1"/>
          <p:nvPr>
            <p:ph idx="11" type="ftr"/>
          </p:nvPr>
        </p:nvSpPr>
        <p:spPr>
          <a:xfrm>
            <a:off x="3765550" y="64008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
        <p:nvSpPr>
          <p:cNvPr id="1308" name="Google Shape;1308;p146"/>
          <p:cNvSpPr txBox="1"/>
          <p:nvPr/>
        </p:nvSpPr>
        <p:spPr>
          <a:xfrm>
            <a:off x="457200" y="2785292"/>
            <a:ext cx="4572000"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FF"/>
                </a:solidFill>
                <a:latin typeface="Consolas"/>
                <a:ea typeface="Consolas"/>
                <a:cs typeface="Consolas"/>
                <a:sym typeface="Consolas"/>
              </a:rPr>
              <a:t>insert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0000FF"/>
                </a:solidFill>
                <a:latin typeface="Consolas"/>
                <a:ea typeface="Consolas"/>
                <a:cs typeface="Consolas"/>
                <a:sym typeface="Consolas"/>
              </a:rPr>
              <a:t>into</a:t>
            </a:r>
            <a:r>
              <a:rPr b="0" i="0" lang="en-US" sz="1800" u="none" cap="none" strike="noStrike">
                <a:solidFill>
                  <a:srgbClr val="000000"/>
                </a:solidFill>
                <a:latin typeface="Consolas"/>
                <a:ea typeface="Consolas"/>
                <a:cs typeface="Consolas"/>
                <a:sym typeface="Consolas"/>
              </a:rPr>
              <a:t> tb_genero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cd_genero</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genero</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FF"/>
                </a:solidFill>
                <a:latin typeface="Consolas"/>
                <a:ea typeface="Consolas"/>
                <a:cs typeface="Consolas"/>
                <a:sym typeface="Consolas"/>
              </a:rPr>
              <a:t>values</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1</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FF0000"/>
                </a:solidFill>
                <a:latin typeface="Consolas"/>
                <a:ea typeface="Consolas"/>
                <a:cs typeface="Consolas"/>
                <a:sym typeface="Consolas"/>
              </a:rPr>
              <a:t>'Computacao'</a:t>
            </a:r>
            <a:r>
              <a:rPr b="0" i="0" lang="en-US" sz="1800" u="none" cap="none" strike="noStrike">
                <a:solidFill>
                  <a:srgbClr val="80808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2</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FF0000"/>
                </a:solidFill>
                <a:latin typeface="Consolas"/>
                <a:ea typeface="Consolas"/>
                <a:cs typeface="Consolas"/>
                <a:sym typeface="Consolas"/>
              </a:rPr>
              <a:t>'Medicina'</a:t>
            </a:r>
            <a:r>
              <a:rPr b="0" i="0" lang="en-US" sz="1800" u="none" cap="none" strike="noStrike">
                <a:solidFill>
                  <a:srgbClr val="80808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3</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FF0000"/>
                </a:solidFill>
                <a:latin typeface="Consolas"/>
                <a:ea typeface="Consolas"/>
                <a:cs typeface="Consolas"/>
                <a:sym typeface="Consolas"/>
              </a:rPr>
              <a:t>'Engenharia'</a:t>
            </a:r>
            <a:r>
              <a:rPr b="0" i="0" lang="en-US" sz="1800" u="none" cap="none" strike="noStrike">
                <a:solidFill>
                  <a:srgbClr val="80808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4</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FF0000"/>
                </a:solidFill>
                <a:latin typeface="Consolas"/>
                <a:ea typeface="Consolas"/>
                <a:cs typeface="Consolas"/>
                <a:sym typeface="Consolas"/>
              </a:rPr>
              <a:t>'Juridico'</a:t>
            </a:r>
            <a:r>
              <a:rPr b="0" i="0" lang="en-US" sz="1800" u="none" cap="none" strike="noStrike">
                <a:solidFill>
                  <a:srgbClr val="80808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5 </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FF0000"/>
                </a:solidFill>
                <a:latin typeface="Consolas"/>
                <a:ea typeface="Consolas"/>
                <a:cs typeface="Consolas"/>
                <a:sym typeface="Consolas"/>
              </a:rPr>
              <a:t>'Arquitetura'</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6</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FF0000"/>
                </a:solidFill>
                <a:latin typeface="Consolas"/>
                <a:ea typeface="Consolas"/>
                <a:cs typeface="Consolas"/>
                <a:sym typeface="Consolas"/>
              </a:rPr>
              <a:t>'Biologia'</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7</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FF0000"/>
                </a:solidFill>
                <a:latin typeface="Consolas"/>
                <a:ea typeface="Consolas"/>
                <a:cs typeface="Consolas"/>
                <a:sym typeface="Consolas"/>
              </a:rPr>
              <a:t>'Mecatronica'</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pic>
        <p:nvPicPr>
          <p:cNvPr id="1313" name="Google Shape;1313;p147"/>
          <p:cNvPicPr preferRelativeResize="0"/>
          <p:nvPr/>
        </p:nvPicPr>
        <p:blipFill rotWithShape="1">
          <a:blip r:embed="rId3">
            <a:alphaModFix/>
          </a:blip>
          <a:srcRect b="0" l="0" r="0" t="0"/>
          <a:stretch/>
        </p:blipFill>
        <p:spPr>
          <a:xfrm>
            <a:off x="350037" y="620712"/>
            <a:ext cx="8336763" cy="2386039"/>
          </a:xfrm>
          <a:prstGeom prst="rect">
            <a:avLst/>
          </a:prstGeom>
          <a:noFill/>
          <a:ln>
            <a:noFill/>
          </a:ln>
        </p:spPr>
      </p:pic>
      <p:pic>
        <p:nvPicPr>
          <p:cNvPr id="1314" name="Google Shape;1314;p147"/>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1315" name="Google Shape;1315;p147"/>
          <p:cNvSpPr txBox="1"/>
          <p:nvPr/>
        </p:nvSpPr>
        <p:spPr>
          <a:xfrm>
            <a:off x="539750" y="803275"/>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Gabarito</a:t>
            </a:r>
            <a:endParaRPr b="0" i="0" sz="1400" u="none" cap="none" strike="noStrike">
              <a:solidFill>
                <a:srgbClr val="000000"/>
              </a:solidFill>
              <a:latin typeface="Arial"/>
              <a:ea typeface="Arial"/>
              <a:cs typeface="Arial"/>
              <a:sym typeface="Arial"/>
            </a:endParaRPr>
          </a:p>
        </p:txBody>
      </p:sp>
      <p:sp>
        <p:nvSpPr>
          <p:cNvPr id="1316" name="Google Shape;1316;p14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17" name="Google Shape;1317;p147"/>
          <p:cNvSpPr txBox="1"/>
          <p:nvPr>
            <p:ph idx="11" type="ftr"/>
          </p:nvPr>
        </p:nvSpPr>
        <p:spPr>
          <a:xfrm>
            <a:off x="3765550" y="64008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
        <p:nvSpPr>
          <p:cNvPr id="1318" name="Google Shape;1318;p147"/>
          <p:cNvSpPr txBox="1"/>
          <p:nvPr/>
        </p:nvSpPr>
        <p:spPr>
          <a:xfrm>
            <a:off x="5334000" y="2889214"/>
            <a:ext cx="4572000" cy="3416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FF"/>
                </a:solidFill>
                <a:latin typeface="Consolas"/>
                <a:ea typeface="Consolas"/>
                <a:cs typeface="Consolas"/>
                <a:sym typeface="Consolas"/>
              </a:rPr>
              <a:t>insert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0000FF"/>
                </a:solidFill>
                <a:latin typeface="Consolas"/>
                <a:ea typeface="Consolas"/>
                <a:cs typeface="Consolas"/>
                <a:sym typeface="Consolas"/>
              </a:rPr>
              <a:t>into</a:t>
            </a:r>
            <a:r>
              <a:rPr b="0" i="0" lang="en-US" sz="1800" u="none" cap="none" strike="noStrike">
                <a:solidFill>
                  <a:srgbClr val="000000"/>
                </a:solidFill>
                <a:latin typeface="Consolas"/>
                <a:ea typeface="Consolas"/>
                <a:cs typeface="Consolas"/>
                <a:sym typeface="Consolas"/>
              </a:rPr>
              <a:t> tb_editora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cd_editora</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editora</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FF"/>
                </a:solidFill>
                <a:latin typeface="Consolas"/>
                <a:ea typeface="Consolas"/>
                <a:cs typeface="Consolas"/>
                <a:sym typeface="Consolas"/>
              </a:rPr>
              <a:t>values</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1</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FF0000"/>
                </a:solidFill>
                <a:latin typeface="Consolas"/>
                <a:ea typeface="Consolas"/>
                <a:cs typeface="Consolas"/>
                <a:sym typeface="Consolas"/>
              </a:rPr>
              <a:t>'novatec'</a:t>
            </a:r>
            <a:r>
              <a:rPr b="0" i="0" lang="en-US" sz="1800" u="none" cap="none" strike="noStrike">
                <a:solidFill>
                  <a:srgbClr val="80808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2</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FF0000"/>
                </a:solidFill>
                <a:latin typeface="Consolas"/>
                <a:ea typeface="Consolas"/>
                <a:cs typeface="Consolas"/>
                <a:sym typeface="Consolas"/>
              </a:rPr>
              <a:t>'amazon'</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3</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FF0000"/>
                </a:solidFill>
                <a:latin typeface="Consolas"/>
                <a:ea typeface="Consolas"/>
                <a:cs typeface="Consolas"/>
                <a:sym typeface="Consolas"/>
              </a:rPr>
              <a:t>'coopmed'</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4</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FF0000"/>
                </a:solidFill>
                <a:latin typeface="Consolas"/>
                <a:ea typeface="Consolas"/>
                <a:cs typeface="Consolas"/>
                <a:sym typeface="Consolas"/>
              </a:rPr>
              <a:t>'livraria florence'</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5 </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FF0000"/>
                </a:solidFill>
                <a:latin typeface="Consolas"/>
                <a:ea typeface="Consolas"/>
                <a:cs typeface="Consolas"/>
                <a:sym typeface="Consolas"/>
              </a:rPr>
              <a:t>'blucher'</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6</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FF0000"/>
                </a:solidFill>
                <a:latin typeface="Consolas"/>
                <a:ea typeface="Consolas"/>
                <a:cs typeface="Consolas"/>
                <a:sym typeface="Consolas"/>
              </a:rPr>
              <a:t>'Mundial'</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7</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FF0000"/>
                </a:solidFill>
                <a:latin typeface="Consolas"/>
                <a:ea typeface="Consolas"/>
                <a:cs typeface="Consolas"/>
                <a:sym typeface="Consolas"/>
              </a:rPr>
              <a:t>'saraiva'</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8</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FF0000"/>
                </a:solidFill>
                <a:latin typeface="Consolas"/>
                <a:ea typeface="Consolas"/>
                <a:cs typeface="Consolas"/>
                <a:sym typeface="Consolas"/>
              </a:rPr>
              <a:t>'Editora Forum'</a:t>
            </a:r>
            <a:r>
              <a:rPr b="0" i="0" lang="en-US" sz="1800" u="none" cap="none" strike="noStrike">
                <a:solidFill>
                  <a:srgbClr val="80808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9</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FF0000"/>
                </a:solidFill>
                <a:latin typeface="Consolas"/>
                <a:ea typeface="Consolas"/>
                <a:cs typeface="Consolas"/>
                <a:sym typeface="Consolas"/>
              </a:rPr>
              <a:t>'Dickens'</a:t>
            </a:r>
            <a:r>
              <a:rPr b="0" i="0" lang="en-US" sz="18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pic>
        <p:nvPicPr>
          <p:cNvPr id="1323" name="Google Shape;1323;p148"/>
          <p:cNvPicPr preferRelativeResize="0"/>
          <p:nvPr/>
        </p:nvPicPr>
        <p:blipFill rotWithShape="1">
          <a:blip r:embed="rId3">
            <a:alphaModFix/>
          </a:blip>
          <a:srcRect b="0" l="0" r="0" t="0"/>
          <a:stretch/>
        </p:blipFill>
        <p:spPr>
          <a:xfrm>
            <a:off x="350037" y="620712"/>
            <a:ext cx="8336763" cy="2386039"/>
          </a:xfrm>
          <a:prstGeom prst="rect">
            <a:avLst/>
          </a:prstGeom>
          <a:noFill/>
          <a:ln>
            <a:noFill/>
          </a:ln>
        </p:spPr>
      </p:pic>
      <p:pic>
        <p:nvPicPr>
          <p:cNvPr id="1324" name="Google Shape;1324;p148"/>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1325" name="Google Shape;1325;p148"/>
          <p:cNvSpPr txBox="1"/>
          <p:nvPr/>
        </p:nvSpPr>
        <p:spPr>
          <a:xfrm>
            <a:off x="539750" y="803275"/>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Gabarito</a:t>
            </a:r>
            <a:endParaRPr b="0" i="0" sz="1400" u="none" cap="none" strike="noStrike">
              <a:solidFill>
                <a:srgbClr val="000000"/>
              </a:solidFill>
              <a:latin typeface="Arial"/>
              <a:ea typeface="Arial"/>
              <a:cs typeface="Arial"/>
              <a:sym typeface="Arial"/>
            </a:endParaRPr>
          </a:p>
        </p:txBody>
      </p:sp>
      <p:sp>
        <p:nvSpPr>
          <p:cNvPr id="1326" name="Google Shape;1326;p14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27" name="Google Shape;1327;p148"/>
          <p:cNvSpPr txBox="1"/>
          <p:nvPr>
            <p:ph idx="11" type="ftr"/>
          </p:nvPr>
        </p:nvSpPr>
        <p:spPr>
          <a:xfrm>
            <a:off x="3765550" y="64008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
        <p:nvSpPr>
          <p:cNvPr id="1328" name="Google Shape;1328;p148"/>
          <p:cNvSpPr txBox="1"/>
          <p:nvPr/>
        </p:nvSpPr>
        <p:spPr>
          <a:xfrm>
            <a:off x="1395143" y="2843748"/>
            <a:ext cx="7875465" cy="37856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FF"/>
                </a:solidFill>
                <a:latin typeface="Consolas"/>
                <a:ea typeface="Consolas"/>
                <a:cs typeface="Consolas"/>
                <a:sym typeface="Consolas"/>
              </a:rPr>
              <a:t>insert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0000FF"/>
                </a:solidFill>
                <a:latin typeface="Consolas"/>
                <a:ea typeface="Consolas"/>
                <a:cs typeface="Consolas"/>
                <a:sym typeface="Consolas"/>
              </a:rPr>
              <a:t>into</a:t>
            </a:r>
            <a:r>
              <a:rPr b="0" i="0" lang="en-US" sz="1600" u="none" cap="none" strike="noStrike">
                <a:solidFill>
                  <a:srgbClr val="000000"/>
                </a:solidFill>
                <a:latin typeface="Consolas"/>
                <a:ea typeface="Consolas"/>
                <a:cs typeface="Consolas"/>
                <a:sym typeface="Consolas"/>
              </a:rPr>
              <a:t> tb_livro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isbn</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titulo</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cd_editora</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cd_genero</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preco</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dt_livro</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FF"/>
                </a:solidFill>
                <a:latin typeface="Consolas"/>
                <a:ea typeface="Consolas"/>
                <a:cs typeface="Consolas"/>
                <a:sym typeface="Consolas"/>
              </a:rPr>
              <a:t>values</a:t>
            </a:r>
            <a:endParaRPr b="0" i="0" sz="16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1</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FF0000"/>
                </a:solidFill>
                <a:latin typeface="Consolas"/>
                <a:ea typeface="Consolas"/>
                <a:cs typeface="Consolas"/>
                <a:sym typeface="Consolas"/>
              </a:rPr>
              <a:t>'banco de dados'</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1</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1</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300</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FF0000"/>
                </a:solidFill>
                <a:latin typeface="Consolas"/>
                <a:ea typeface="Consolas"/>
                <a:cs typeface="Consolas"/>
                <a:sym typeface="Consolas"/>
              </a:rPr>
              <a:t>'10-02-2019'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2</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FF0000"/>
                </a:solidFill>
                <a:latin typeface="Consolas"/>
                <a:ea typeface="Consolas"/>
                <a:cs typeface="Consolas"/>
                <a:sym typeface="Consolas"/>
              </a:rPr>
              <a:t>'Engenharia de Software'</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1</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1</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350</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FF0000"/>
                </a:solidFill>
                <a:latin typeface="Consolas"/>
                <a:ea typeface="Consolas"/>
                <a:cs typeface="Consolas"/>
                <a:sym typeface="Consolas"/>
              </a:rPr>
              <a:t>'10-03-2019'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3</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FF0000"/>
                </a:solidFill>
                <a:latin typeface="Consolas"/>
                <a:ea typeface="Consolas"/>
                <a:cs typeface="Consolas"/>
                <a:sym typeface="Consolas"/>
              </a:rPr>
              <a:t>'Ortopedia'</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3</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2</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310</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FF0000"/>
                </a:solidFill>
                <a:latin typeface="Consolas"/>
                <a:ea typeface="Consolas"/>
                <a:cs typeface="Consolas"/>
                <a:sym typeface="Consolas"/>
              </a:rPr>
              <a:t>'10-04-2019'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4</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FF0000"/>
                </a:solidFill>
                <a:latin typeface="Consolas"/>
                <a:ea typeface="Consolas"/>
                <a:cs typeface="Consolas"/>
                <a:sym typeface="Consolas"/>
              </a:rPr>
              <a:t>'Cardiologia'</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4</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2</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320</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FF0000"/>
                </a:solidFill>
                <a:latin typeface="Consolas"/>
                <a:ea typeface="Consolas"/>
                <a:cs typeface="Consolas"/>
                <a:sym typeface="Consolas"/>
              </a:rPr>
              <a:t>'10-05-2019'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5</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FF0000"/>
                </a:solidFill>
                <a:latin typeface="Consolas"/>
                <a:ea typeface="Consolas"/>
                <a:cs typeface="Consolas"/>
                <a:sym typeface="Consolas"/>
              </a:rPr>
              <a:t>'Estrutura Predial'</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5</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3</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200</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FF0000"/>
                </a:solidFill>
                <a:latin typeface="Consolas"/>
                <a:ea typeface="Consolas"/>
                <a:cs typeface="Consolas"/>
                <a:sym typeface="Consolas"/>
              </a:rPr>
              <a:t>'10-06-2019'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6</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FF0000"/>
                </a:solidFill>
                <a:latin typeface="Consolas"/>
                <a:ea typeface="Consolas"/>
                <a:cs typeface="Consolas"/>
                <a:sym typeface="Consolas"/>
              </a:rPr>
              <a:t>'Estrutura Hidraulica'</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6</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3</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300</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FF0000"/>
                </a:solidFill>
                <a:latin typeface="Consolas"/>
                <a:ea typeface="Consolas"/>
                <a:cs typeface="Consolas"/>
                <a:sym typeface="Consolas"/>
              </a:rPr>
              <a:t>'10-07-2019'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7</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FF0000"/>
                </a:solidFill>
                <a:latin typeface="Consolas"/>
                <a:ea typeface="Consolas"/>
                <a:cs typeface="Consolas"/>
                <a:sym typeface="Consolas"/>
              </a:rPr>
              <a:t>'Direito Penal'</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7</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4</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150</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FF0000"/>
                </a:solidFill>
                <a:latin typeface="Consolas"/>
                <a:ea typeface="Consolas"/>
                <a:cs typeface="Consolas"/>
                <a:sym typeface="Consolas"/>
              </a:rPr>
              <a:t>'10-08-2019'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8</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FF0000"/>
                </a:solidFill>
                <a:latin typeface="Consolas"/>
                <a:ea typeface="Consolas"/>
                <a:cs typeface="Consolas"/>
                <a:sym typeface="Consolas"/>
              </a:rPr>
              <a:t>'Direito Civil'</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8</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4</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200</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FF0000"/>
                </a:solidFill>
                <a:latin typeface="Consolas"/>
                <a:ea typeface="Consolas"/>
                <a:cs typeface="Consolas"/>
                <a:sym typeface="Consolas"/>
              </a:rPr>
              <a:t>'10-09-2019'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FF0000"/>
                </a:solidFill>
                <a:latin typeface="Consolas"/>
                <a:ea typeface="Consolas"/>
                <a:cs typeface="Consolas"/>
                <a:sym typeface="Consolas"/>
              </a:rPr>
              <a:t>'Cores '</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7</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5</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200</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FF0000"/>
                </a:solidFill>
                <a:latin typeface="Consolas"/>
                <a:ea typeface="Consolas"/>
                <a:cs typeface="Consolas"/>
                <a:sym typeface="Consolas"/>
              </a:rPr>
              <a:t>'10-10-2019'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10</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FF0000"/>
                </a:solidFill>
                <a:latin typeface="Consolas"/>
                <a:ea typeface="Consolas"/>
                <a:cs typeface="Consolas"/>
                <a:sym typeface="Consolas"/>
              </a:rPr>
              <a:t>'Paisagismo '</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8</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5</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250</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FF0000"/>
                </a:solidFill>
                <a:latin typeface="Consolas"/>
                <a:ea typeface="Consolas"/>
                <a:cs typeface="Consolas"/>
                <a:sym typeface="Consolas"/>
              </a:rPr>
              <a:t>'10-11-2019'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11</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FF0000"/>
                </a:solidFill>
                <a:latin typeface="Consolas"/>
                <a:ea typeface="Consolas"/>
                <a:cs typeface="Consolas"/>
                <a:sym typeface="Consolas"/>
              </a:rPr>
              <a:t>'Virus'</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6</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300</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FF0000"/>
                </a:solidFill>
                <a:latin typeface="Consolas"/>
                <a:ea typeface="Consolas"/>
                <a:cs typeface="Consolas"/>
                <a:sym typeface="Consolas"/>
              </a:rPr>
              <a:t>'10-12-2019'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12</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FF0000"/>
                </a:solidFill>
                <a:latin typeface="Consolas"/>
                <a:ea typeface="Consolas"/>
                <a:cs typeface="Consolas"/>
                <a:sym typeface="Consolas"/>
              </a:rPr>
              <a:t>'Bacteria'</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6</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300</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FF0000"/>
                </a:solidFill>
                <a:latin typeface="Consolas"/>
                <a:ea typeface="Consolas"/>
                <a:cs typeface="Consolas"/>
                <a:sym typeface="Consolas"/>
              </a:rPr>
              <a:t>'10-12-2019'</a:t>
            </a:r>
            <a:r>
              <a:rPr b="0" i="0" lang="en-US" sz="16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49"/>
          <p:cNvSpPr txBox="1"/>
          <p:nvPr>
            <p:ph type="ctrTitle"/>
          </p:nvPr>
        </p:nvSpPr>
        <p:spPr>
          <a:xfrm>
            <a:off x="3348037" y="2276475"/>
            <a:ext cx="5256300" cy="888900"/>
          </a:xfrm>
          <a:prstGeom prst="rect">
            <a:avLst/>
          </a:prstGeom>
          <a:noFill/>
          <a:ln>
            <a:noFill/>
          </a:ln>
        </p:spPr>
        <p:txBody>
          <a:bodyPr anchorCtr="0" anchor="ctr" bIns="45700" lIns="91425" spcFirstLastPara="1" rIns="91425" wrap="square" tIns="45700">
            <a:noAutofit/>
          </a:bodyPr>
          <a:lstStyle/>
          <a:p>
            <a:pPr indent="0" lvl="0" marL="0" rtl="0" algn="l">
              <a:lnSpc>
                <a:spcPct val="2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DML – Linguagem de Manipulação de dados</a:t>
            </a:r>
            <a:br>
              <a:rPr b="1" i="0" lang="en-US" sz="1800" u="none">
                <a:solidFill>
                  <a:srgbClr val="FFFFFF"/>
                </a:solidFill>
                <a:latin typeface="Arial"/>
                <a:ea typeface="Arial"/>
                <a:cs typeface="Arial"/>
                <a:sym typeface="Arial"/>
              </a:rPr>
            </a:br>
            <a:r>
              <a:rPr b="1" i="0" lang="en-US" sz="1800" u="none">
                <a:solidFill>
                  <a:srgbClr val="FFFFFF"/>
                </a:solidFill>
                <a:latin typeface="Arial"/>
                <a:ea typeface="Arial"/>
                <a:cs typeface="Arial"/>
                <a:sym typeface="Arial"/>
              </a:rPr>
              <a:t>Insert, update, delete e select</a:t>
            </a:r>
            <a:endParaRPr/>
          </a:p>
        </p:txBody>
      </p:sp>
      <p:pic>
        <p:nvPicPr>
          <p:cNvPr id="1334" name="Google Shape;1334;p149"/>
          <p:cNvPicPr preferRelativeResize="0"/>
          <p:nvPr/>
        </p:nvPicPr>
        <p:blipFill rotWithShape="1">
          <a:blip r:embed="rId3">
            <a:alphaModFix/>
          </a:blip>
          <a:srcRect b="0" l="0" r="0" t="0"/>
          <a:stretch/>
        </p:blipFill>
        <p:spPr>
          <a:xfrm>
            <a:off x="7481887" y="476250"/>
            <a:ext cx="1439862" cy="495300"/>
          </a:xfrm>
          <a:prstGeom prst="rect">
            <a:avLst/>
          </a:prstGeom>
          <a:noFill/>
          <a:ln>
            <a:noFill/>
          </a:ln>
        </p:spPr>
      </p:pic>
      <p:sp>
        <p:nvSpPr>
          <p:cNvPr id="1335" name="Google Shape;1335;p14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36" name="Google Shape;1336;p149"/>
          <p:cNvSpPr txBox="1"/>
          <p:nvPr>
            <p:ph idx="11" type="ftr"/>
          </p:nvPr>
        </p:nvSpPr>
        <p:spPr>
          <a:xfrm>
            <a:off x="-381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SGBD - SQL</a:t>
            </a:r>
            <a:endParaRPr b="0" i="0" sz="12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pic>
        <p:nvPicPr>
          <p:cNvPr id="1341" name="Google Shape;1341;p150"/>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342" name="Google Shape;1342;p150"/>
          <p:cNvSpPr txBox="1"/>
          <p:nvPr/>
        </p:nvSpPr>
        <p:spPr>
          <a:xfrm>
            <a:off x="539750" y="803275"/>
            <a:ext cx="6121500" cy="39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UPDATE</a:t>
            </a:r>
            <a:endParaRPr b="0" i="0" sz="1400" u="none" cap="none" strike="noStrike">
              <a:solidFill>
                <a:srgbClr val="000000"/>
              </a:solidFill>
              <a:latin typeface="Arial"/>
              <a:ea typeface="Arial"/>
              <a:cs typeface="Arial"/>
              <a:sym typeface="Arial"/>
            </a:endParaRPr>
          </a:p>
        </p:txBody>
      </p:sp>
      <p:pic>
        <p:nvPicPr>
          <p:cNvPr id="1343" name="Google Shape;1343;p150"/>
          <p:cNvPicPr preferRelativeResize="0"/>
          <p:nvPr/>
        </p:nvPicPr>
        <p:blipFill rotWithShape="1">
          <a:blip r:embed="rId4">
            <a:alphaModFix/>
          </a:blip>
          <a:srcRect b="0" l="0" r="0" t="0"/>
          <a:stretch/>
        </p:blipFill>
        <p:spPr>
          <a:xfrm>
            <a:off x="250825" y="1281112"/>
            <a:ext cx="4238625" cy="1933575"/>
          </a:xfrm>
          <a:prstGeom prst="rect">
            <a:avLst/>
          </a:prstGeom>
          <a:noFill/>
          <a:ln>
            <a:noFill/>
          </a:ln>
        </p:spPr>
      </p:pic>
      <p:pic>
        <p:nvPicPr>
          <p:cNvPr id="1344" name="Google Shape;1344;p150"/>
          <p:cNvPicPr preferRelativeResize="0"/>
          <p:nvPr/>
        </p:nvPicPr>
        <p:blipFill rotWithShape="1">
          <a:blip r:embed="rId5">
            <a:alphaModFix/>
          </a:blip>
          <a:srcRect b="0" l="0" r="0" t="0"/>
          <a:stretch/>
        </p:blipFill>
        <p:spPr>
          <a:xfrm>
            <a:off x="4675187" y="2060575"/>
            <a:ext cx="4330700" cy="2160587"/>
          </a:xfrm>
          <a:prstGeom prst="rect">
            <a:avLst/>
          </a:prstGeom>
          <a:noFill/>
          <a:ln>
            <a:noFill/>
          </a:ln>
        </p:spPr>
      </p:pic>
      <p:pic>
        <p:nvPicPr>
          <p:cNvPr id="1345" name="Google Shape;1345;p150"/>
          <p:cNvPicPr preferRelativeResize="0"/>
          <p:nvPr/>
        </p:nvPicPr>
        <p:blipFill rotWithShape="1">
          <a:blip r:embed="rId6">
            <a:alphaModFix/>
          </a:blip>
          <a:srcRect b="0" l="0" r="0" t="0"/>
          <a:stretch/>
        </p:blipFill>
        <p:spPr>
          <a:xfrm>
            <a:off x="1547812" y="4365625"/>
            <a:ext cx="4945062" cy="2087562"/>
          </a:xfrm>
          <a:prstGeom prst="rect">
            <a:avLst/>
          </a:prstGeom>
          <a:noFill/>
          <a:ln>
            <a:noFill/>
          </a:ln>
        </p:spPr>
      </p:pic>
      <p:sp>
        <p:nvSpPr>
          <p:cNvPr id="1346" name="Google Shape;1346;p15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47" name="Google Shape;1347;p150"/>
          <p:cNvSpPr txBox="1"/>
          <p:nvPr>
            <p:ph idx="11" type="ftr"/>
          </p:nvPr>
        </p:nvSpPr>
        <p:spPr>
          <a:xfrm>
            <a:off x="3765550" y="64008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pic>
        <p:nvPicPr>
          <p:cNvPr id="1352" name="Google Shape;1352;p151"/>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353" name="Google Shape;1353;p151"/>
          <p:cNvSpPr txBox="1"/>
          <p:nvPr/>
        </p:nvSpPr>
        <p:spPr>
          <a:xfrm>
            <a:off x="539750" y="803275"/>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UPDATE</a:t>
            </a:r>
            <a:endParaRPr b="0" i="0" sz="1400" u="none" cap="none" strike="noStrike">
              <a:solidFill>
                <a:srgbClr val="000000"/>
              </a:solidFill>
              <a:latin typeface="Arial"/>
              <a:ea typeface="Arial"/>
              <a:cs typeface="Arial"/>
              <a:sym typeface="Arial"/>
            </a:endParaRPr>
          </a:p>
        </p:txBody>
      </p:sp>
      <p:pic>
        <p:nvPicPr>
          <p:cNvPr id="1354" name="Google Shape;1354;p151"/>
          <p:cNvPicPr preferRelativeResize="0"/>
          <p:nvPr/>
        </p:nvPicPr>
        <p:blipFill rotWithShape="1">
          <a:blip r:embed="rId4">
            <a:alphaModFix/>
          </a:blip>
          <a:srcRect b="0" l="0" r="0" t="0"/>
          <a:stretch/>
        </p:blipFill>
        <p:spPr>
          <a:xfrm>
            <a:off x="304800" y="1412875"/>
            <a:ext cx="5376862" cy="2087562"/>
          </a:xfrm>
          <a:prstGeom prst="rect">
            <a:avLst/>
          </a:prstGeom>
          <a:noFill/>
          <a:ln>
            <a:noFill/>
          </a:ln>
        </p:spPr>
      </p:pic>
      <p:pic>
        <p:nvPicPr>
          <p:cNvPr id="1355" name="Google Shape;1355;p151"/>
          <p:cNvPicPr preferRelativeResize="0"/>
          <p:nvPr/>
        </p:nvPicPr>
        <p:blipFill rotWithShape="1">
          <a:blip r:embed="rId5">
            <a:alphaModFix/>
          </a:blip>
          <a:srcRect b="0" l="0" r="0" t="0"/>
          <a:stretch/>
        </p:blipFill>
        <p:spPr>
          <a:xfrm>
            <a:off x="2713037" y="3716337"/>
            <a:ext cx="5695950" cy="2016125"/>
          </a:xfrm>
          <a:prstGeom prst="rect">
            <a:avLst/>
          </a:prstGeom>
          <a:noFill/>
          <a:ln>
            <a:noFill/>
          </a:ln>
        </p:spPr>
      </p:pic>
      <p:sp>
        <p:nvSpPr>
          <p:cNvPr id="1356" name="Google Shape;1356;p15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57" name="Google Shape;1357;p151"/>
          <p:cNvSpPr txBox="1"/>
          <p:nvPr>
            <p:ph idx="11" type="ftr"/>
          </p:nvPr>
        </p:nvSpPr>
        <p:spPr>
          <a:xfrm>
            <a:off x="704850" y="6213474"/>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pic>
        <p:nvPicPr>
          <p:cNvPr id="1362" name="Google Shape;1362;p152"/>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363" name="Google Shape;1363;p152"/>
          <p:cNvSpPr txBox="1"/>
          <p:nvPr/>
        </p:nvSpPr>
        <p:spPr>
          <a:xfrm>
            <a:off x="539750" y="803275"/>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UPDATE</a:t>
            </a:r>
            <a:endParaRPr b="0" i="0" sz="1400" u="none" cap="none" strike="noStrike">
              <a:solidFill>
                <a:srgbClr val="000000"/>
              </a:solidFill>
              <a:latin typeface="Arial"/>
              <a:ea typeface="Arial"/>
              <a:cs typeface="Arial"/>
              <a:sym typeface="Arial"/>
            </a:endParaRPr>
          </a:p>
        </p:txBody>
      </p:sp>
      <p:pic>
        <p:nvPicPr>
          <p:cNvPr id="1364" name="Google Shape;1364;p152"/>
          <p:cNvPicPr preferRelativeResize="0"/>
          <p:nvPr/>
        </p:nvPicPr>
        <p:blipFill rotWithShape="1">
          <a:blip r:embed="rId4">
            <a:alphaModFix/>
          </a:blip>
          <a:srcRect b="0" l="0" r="0" t="0"/>
          <a:stretch/>
        </p:blipFill>
        <p:spPr>
          <a:xfrm>
            <a:off x="304800" y="1412875"/>
            <a:ext cx="3114675" cy="1209675"/>
          </a:xfrm>
          <a:prstGeom prst="rect">
            <a:avLst/>
          </a:prstGeom>
          <a:noFill/>
          <a:ln>
            <a:noFill/>
          </a:ln>
        </p:spPr>
      </p:pic>
      <p:pic>
        <p:nvPicPr>
          <p:cNvPr id="1365" name="Google Shape;1365;p152"/>
          <p:cNvPicPr preferRelativeResize="0"/>
          <p:nvPr/>
        </p:nvPicPr>
        <p:blipFill rotWithShape="1">
          <a:blip r:embed="rId5">
            <a:alphaModFix/>
          </a:blip>
          <a:srcRect b="0" l="0" r="0" t="0"/>
          <a:stretch/>
        </p:blipFill>
        <p:spPr>
          <a:xfrm>
            <a:off x="4284662" y="1773237"/>
            <a:ext cx="3586162" cy="1270000"/>
          </a:xfrm>
          <a:prstGeom prst="rect">
            <a:avLst/>
          </a:prstGeom>
          <a:noFill/>
          <a:ln>
            <a:noFill/>
          </a:ln>
        </p:spPr>
      </p:pic>
      <p:pic>
        <p:nvPicPr>
          <p:cNvPr id="1366" name="Google Shape;1366;p152"/>
          <p:cNvPicPr preferRelativeResize="0"/>
          <p:nvPr/>
        </p:nvPicPr>
        <p:blipFill rotWithShape="1">
          <a:blip r:embed="rId6">
            <a:alphaModFix/>
          </a:blip>
          <a:srcRect b="0" l="0" r="0" t="0"/>
          <a:stretch/>
        </p:blipFill>
        <p:spPr>
          <a:xfrm>
            <a:off x="1187450" y="3429000"/>
            <a:ext cx="6515100" cy="2447925"/>
          </a:xfrm>
          <a:prstGeom prst="rect">
            <a:avLst/>
          </a:prstGeom>
          <a:noFill/>
          <a:ln>
            <a:noFill/>
          </a:ln>
        </p:spPr>
      </p:pic>
      <p:sp>
        <p:nvSpPr>
          <p:cNvPr id="1367" name="Google Shape;1367;p15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68" name="Google Shape;1368;p152"/>
          <p:cNvSpPr txBox="1"/>
          <p:nvPr>
            <p:ph idx="11" type="ftr"/>
          </p:nvPr>
        </p:nvSpPr>
        <p:spPr>
          <a:xfrm>
            <a:off x="539750" y="6226175"/>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9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830" name="Google Shape;830;p99"/>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Representação Física do SGBD</a:t>
            </a:r>
            <a:endParaRPr b="0" i="0" sz="4400" u="none" cap="none" strike="noStrike">
              <a:solidFill>
                <a:schemeClr val="dk1"/>
              </a:solidFill>
              <a:latin typeface="Arial"/>
              <a:ea typeface="Arial"/>
              <a:cs typeface="Arial"/>
              <a:sym typeface="Arial"/>
            </a:endParaRPr>
          </a:p>
        </p:txBody>
      </p:sp>
      <p:pic>
        <p:nvPicPr>
          <p:cNvPr id="831" name="Google Shape;831;p99"/>
          <p:cNvPicPr preferRelativeResize="0"/>
          <p:nvPr/>
        </p:nvPicPr>
        <p:blipFill rotWithShape="1">
          <a:blip r:embed="rId3">
            <a:alphaModFix/>
          </a:blip>
          <a:srcRect b="0" l="0" r="0" t="0"/>
          <a:stretch/>
        </p:blipFill>
        <p:spPr>
          <a:xfrm>
            <a:off x="1317625" y="1211262"/>
            <a:ext cx="4968875" cy="5675312"/>
          </a:xfrm>
          <a:prstGeom prst="rect">
            <a:avLst/>
          </a:prstGeom>
          <a:noFill/>
          <a:ln>
            <a:noFill/>
          </a:ln>
        </p:spPr>
      </p:pic>
      <p:pic>
        <p:nvPicPr>
          <p:cNvPr id="832" name="Google Shape;832;p99"/>
          <p:cNvPicPr preferRelativeResize="0"/>
          <p:nvPr/>
        </p:nvPicPr>
        <p:blipFill rotWithShape="1">
          <a:blip r:embed="rId4">
            <a:alphaModFix/>
          </a:blip>
          <a:srcRect b="0" l="0" r="0" t="0"/>
          <a:stretch/>
        </p:blipFill>
        <p:spPr>
          <a:xfrm>
            <a:off x="7235825" y="508000"/>
            <a:ext cx="1439862" cy="495300"/>
          </a:xfrm>
          <a:prstGeom prst="rect">
            <a:avLst/>
          </a:prstGeom>
          <a:noFill/>
          <a:ln>
            <a:noFill/>
          </a:ln>
        </p:spPr>
      </p:pic>
      <p:sp>
        <p:nvSpPr>
          <p:cNvPr id="833" name="Google Shape;833;p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pic>
        <p:nvPicPr>
          <p:cNvPr id="834" name="Google Shape;834;p99"/>
          <p:cNvPicPr preferRelativeResize="0"/>
          <p:nvPr/>
        </p:nvPicPr>
        <p:blipFill rotWithShape="1">
          <a:blip r:embed="rId5">
            <a:alphaModFix/>
          </a:blip>
          <a:srcRect b="0" l="0" r="0" t="0"/>
          <a:stretch/>
        </p:blipFill>
        <p:spPr>
          <a:xfrm>
            <a:off x="29234" y="3713871"/>
            <a:ext cx="1841769" cy="2194560"/>
          </a:xfrm>
          <a:prstGeom prst="rect">
            <a:avLst/>
          </a:prstGeom>
          <a:noFill/>
          <a:ln>
            <a:noFill/>
          </a:ln>
        </p:spPr>
      </p:pic>
      <p:pic>
        <p:nvPicPr>
          <p:cNvPr id="835" name="Google Shape;835;p99"/>
          <p:cNvPicPr preferRelativeResize="0"/>
          <p:nvPr/>
        </p:nvPicPr>
        <p:blipFill rotWithShape="1">
          <a:blip r:embed="rId6">
            <a:alphaModFix/>
          </a:blip>
          <a:srcRect b="0" l="0" r="0" t="0"/>
          <a:stretch/>
        </p:blipFill>
        <p:spPr>
          <a:xfrm>
            <a:off x="6205340" y="1023937"/>
            <a:ext cx="2829320" cy="1247949"/>
          </a:xfrm>
          <a:prstGeom prst="rect">
            <a:avLst/>
          </a:prstGeom>
          <a:noFill/>
          <a:ln>
            <a:noFill/>
          </a:ln>
        </p:spPr>
      </p:pic>
    </p:spTree>
  </p:cSld>
  <p:clrMapOvr>
    <a:masterClrMapping/>
  </p:clrMapOvr>
  <p:transition>
    <p:push/>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pic>
        <p:nvPicPr>
          <p:cNvPr id="1373" name="Google Shape;1373;p153"/>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374" name="Google Shape;1374;p153"/>
          <p:cNvSpPr txBox="1"/>
          <p:nvPr/>
        </p:nvSpPr>
        <p:spPr>
          <a:xfrm>
            <a:off x="468312" y="777875"/>
            <a:ext cx="650875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DELETE</a:t>
            </a:r>
            <a:endParaRPr b="0" i="0" sz="1400" u="none" cap="none" strike="noStrike">
              <a:solidFill>
                <a:srgbClr val="000000"/>
              </a:solidFill>
              <a:latin typeface="Arial"/>
              <a:ea typeface="Arial"/>
              <a:cs typeface="Arial"/>
              <a:sym typeface="Arial"/>
            </a:endParaRPr>
          </a:p>
        </p:txBody>
      </p:sp>
      <p:pic>
        <p:nvPicPr>
          <p:cNvPr id="1375" name="Google Shape;1375;p153"/>
          <p:cNvPicPr preferRelativeResize="0"/>
          <p:nvPr/>
        </p:nvPicPr>
        <p:blipFill rotWithShape="1">
          <a:blip r:embed="rId4">
            <a:alphaModFix/>
          </a:blip>
          <a:srcRect b="0" l="0" r="0" t="0"/>
          <a:stretch/>
        </p:blipFill>
        <p:spPr>
          <a:xfrm>
            <a:off x="107950" y="1693862"/>
            <a:ext cx="8813800" cy="1489075"/>
          </a:xfrm>
          <a:prstGeom prst="rect">
            <a:avLst/>
          </a:prstGeom>
          <a:noFill/>
          <a:ln>
            <a:noFill/>
          </a:ln>
        </p:spPr>
      </p:pic>
      <p:pic>
        <p:nvPicPr>
          <p:cNvPr id="1376" name="Google Shape;1376;p153"/>
          <p:cNvPicPr preferRelativeResize="0"/>
          <p:nvPr/>
        </p:nvPicPr>
        <p:blipFill rotWithShape="1">
          <a:blip r:embed="rId5">
            <a:alphaModFix/>
          </a:blip>
          <a:srcRect b="0" l="0" r="0" t="0"/>
          <a:stretch/>
        </p:blipFill>
        <p:spPr>
          <a:xfrm>
            <a:off x="115887" y="3644900"/>
            <a:ext cx="8351837" cy="1352550"/>
          </a:xfrm>
          <a:prstGeom prst="rect">
            <a:avLst/>
          </a:prstGeom>
          <a:noFill/>
          <a:ln>
            <a:noFill/>
          </a:ln>
        </p:spPr>
      </p:pic>
      <p:sp>
        <p:nvSpPr>
          <p:cNvPr id="1377" name="Google Shape;1377;p15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78" name="Google Shape;1378;p153"/>
          <p:cNvSpPr txBox="1"/>
          <p:nvPr>
            <p:ph idx="11" type="ftr"/>
          </p:nvPr>
        </p:nvSpPr>
        <p:spPr>
          <a:xfrm>
            <a:off x="457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pic>
        <p:nvPicPr>
          <p:cNvPr id="1383" name="Google Shape;1383;p154"/>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384" name="Google Shape;1384;p154"/>
          <p:cNvSpPr txBox="1"/>
          <p:nvPr/>
        </p:nvSpPr>
        <p:spPr>
          <a:xfrm>
            <a:off x="468312" y="777875"/>
            <a:ext cx="650875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DELETE</a:t>
            </a:r>
            <a:endParaRPr b="0" i="0" sz="1400" u="none" cap="none" strike="noStrike">
              <a:solidFill>
                <a:srgbClr val="000000"/>
              </a:solidFill>
              <a:latin typeface="Arial"/>
              <a:ea typeface="Arial"/>
              <a:cs typeface="Arial"/>
              <a:sym typeface="Arial"/>
            </a:endParaRPr>
          </a:p>
        </p:txBody>
      </p:sp>
      <p:pic>
        <p:nvPicPr>
          <p:cNvPr id="1385" name="Google Shape;1385;p154"/>
          <p:cNvPicPr preferRelativeResize="0"/>
          <p:nvPr/>
        </p:nvPicPr>
        <p:blipFill rotWithShape="1">
          <a:blip r:embed="rId4">
            <a:alphaModFix/>
          </a:blip>
          <a:srcRect b="0" l="0" r="0" t="0"/>
          <a:stretch/>
        </p:blipFill>
        <p:spPr>
          <a:xfrm>
            <a:off x="444500" y="1484312"/>
            <a:ext cx="8353425" cy="1352550"/>
          </a:xfrm>
          <a:prstGeom prst="rect">
            <a:avLst/>
          </a:prstGeom>
          <a:noFill/>
          <a:ln>
            <a:noFill/>
          </a:ln>
        </p:spPr>
      </p:pic>
      <p:pic>
        <p:nvPicPr>
          <p:cNvPr id="1386" name="Google Shape;1386;p154"/>
          <p:cNvPicPr preferRelativeResize="0"/>
          <p:nvPr/>
        </p:nvPicPr>
        <p:blipFill rotWithShape="1">
          <a:blip r:embed="rId5">
            <a:alphaModFix/>
          </a:blip>
          <a:srcRect b="0" l="0" r="0" t="0"/>
          <a:stretch/>
        </p:blipFill>
        <p:spPr>
          <a:xfrm>
            <a:off x="250825" y="3341687"/>
            <a:ext cx="8670925" cy="1295400"/>
          </a:xfrm>
          <a:prstGeom prst="rect">
            <a:avLst/>
          </a:prstGeom>
          <a:noFill/>
          <a:ln>
            <a:noFill/>
          </a:ln>
        </p:spPr>
      </p:pic>
      <p:sp>
        <p:nvSpPr>
          <p:cNvPr id="1387" name="Google Shape;1387;p15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88" name="Google Shape;1388;p154"/>
          <p:cNvSpPr txBox="1"/>
          <p:nvPr>
            <p:ph idx="11" type="ftr"/>
          </p:nvPr>
        </p:nvSpPr>
        <p:spPr>
          <a:xfrm>
            <a:off x="444500" y="6292948"/>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155"/>
          <p:cNvSpPr txBox="1"/>
          <p:nvPr>
            <p:ph type="ctrTitle"/>
          </p:nvPr>
        </p:nvSpPr>
        <p:spPr>
          <a:xfrm>
            <a:off x="1547813" y="1916113"/>
            <a:ext cx="6740525" cy="2016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2800">
                <a:latin typeface="Tahoma"/>
                <a:ea typeface="Tahoma"/>
                <a:cs typeface="Tahoma"/>
                <a:sym typeface="Tahoma"/>
              </a:rPr>
              <a:t> Exercício</a:t>
            </a:r>
            <a:endParaRPr sz="2800"/>
          </a:p>
        </p:txBody>
      </p:sp>
      <p:pic>
        <p:nvPicPr>
          <p:cNvPr id="1395" name="Google Shape;1395;p155"/>
          <p:cNvPicPr preferRelativeResize="0"/>
          <p:nvPr/>
        </p:nvPicPr>
        <p:blipFill rotWithShape="1">
          <a:blip r:embed="rId3">
            <a:alphaModFix/>
          </a:blip>
          <a:srcRect b="0" l="0" r="0" t="0"/>
          <a:stretch/>
        </p:blipFill>
        <p:spPr>
          <a:xfrm>
            <a:off x="7235825" y="260350"/>
            <a:ext cx="1439863" cy="495300"/>
          </a:xfrm>
          <a:prstGeom prst="rect">
            <a:avLst/>
          </a:prstGeom>
          <a:noFill/>
          <a:ln>
            <a:noFill/>
          </a:ln>
        </p:spPr>
      </p:pic>
      <p:sp>
        <p:nvSpPr>
          <p:cNvPr id="1396" name="Google Shape;1396;p1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spd="slow">
    <p:push/>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pic>
        <p:nvPicPr>
          <p:cNvPr id="1401" name="Google Shape;1401;p156"/>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402" name="Google Shape;1402;p156"/>
          <p:cNvSpPr txBox="1"/>
          <p:nvPr/>
        </p:nvSpPr>
        <p:spPr>
          <a:xfrm>
            <a:off x="468312" y="777875"/>
            <a:ext cx="650875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exercício</a:t>
            </a:r>
            <a:endParaRPr b="0" i="0" sz="1400" u="none" cap="none" strike="noStrike">
              <a:solidFill>
                <a:srgbClr val="000000"/>
              </a:solidFill>
              <a:latin typeface="Arial"/>
              <a:ea typeface="Arial"/>
              <a:cs typeface="Arial"/>
              <a:sym typeface="Arial"/>
            </a:endParaRPr>
          </a:p>
        </p:txBody>
      </p:sp>
      <p:sp>
        <p:nvSpPr>
          <p:cNvPr id="1403" name="Google Shape;1403;p15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04" name="Google Shape;1404;p156"/>
          <p:cNvSpPr/>
          <p:nvPr/>
        </p:nvSpPr>
        <p:spPr>
          <a:xfrm>
            <a:off x="294750" y="1515500"/>
            <a:ext cx="8057100" cy="3203400"/>
          </a:xfrm>
          <a:prstGeom prst="rect">
            <a:avLst/>
          </a:prstGeom>
          <a:noFill/>
          <a:ln>
            <a:noFill/>
          </a:ln>
        </p:spPr>
        <p:txBody>
          <a:bodyPr anchorCtr="0" anchor="t" bIns="45700" lIns="91425" spcFirstLastPara="1" rIns="91425" wrap="square" tIns="45700">
            <a:noAutofit/>
          </a:bodyPr>
          <a:lstStyle/>
          <a:p>
            <a:pPr indent="0" lvl="0" marL="0" marR="0" rtl="0" algn="l">
              <a:lnSpc>
                <a:spcPct val="3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1)  Listar  a cd_editora = 1  na tabela tb_livro</a:t>
            </a:r>
            <a:endParaRPr b="1" i="0" sz="2000" u="none" cap="none" strike="noStrike">
              <a:solidFill>
                <a:srgbClr val="000000"/>
              </a:solidFill>
              <a:latin typeface="Arial"/>
              <a:ea typeface="Arial"/>
              <a:cs typeface="Arial"/>
              <a:sym typeface="Arial"/>
            </a:endParaRPr>
          </a:p>
          <a:p>
            <a:pPr indent="0" lvl="0" marL="0" marR="0" rtl="0" algn="l">
              <a:lnSpc>
                <a:spcPct val="3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2)  Listar o cd_genero = 2 na tabela tb_livro</a:t>
            </a:r>
            <a:endParaRPr b="1" i="0" sz="2000" u="none" cap="none" strike="noStrike">
              <a:solidFill>
                <a:srgbClr val="000000"/>
              </a:solidFill>
              <a:latin typeface="Arial"/>
              <a:ea typeface="Arial"/>
              <a:cs typeface="Arial"/>
              <a:sym typeface="Arial"/>
            </a:endParaRPr>
          </a:p>
          <a:p>
            <a:pPr indent="0" lvl="0" marL="0" marR="0" rtl="0" algn="l">
              <a:lnSpc>
                <a:spcPct val="3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3)  Excluir cd_editora  = 1 na tabela tb_editora</a:t>
            </a:r>
            <a:endParaRPr b="1" i="0" sz="2000" u="none" cap="none" strike="noStrike">
              <a:solidFill>
                <a:srgbClr val="000000"/>
              </a:solidFill>
              <a:latin typeface="Arial"/>
              <a:ea typeface="Arial"/>
              <a:cs typeface="Arial"/>
              <a:sym typeface="Arial"/>
            </a:endParaRPr>
          </a:p>
          <a:p>
            <a:pPr indent="0" lvl="0" marL="0" marR="0" rtl="0" algn="l">
              <a:lnSpc>
                <a:spcPct val="3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4) Excluir cd_genero = 1 na tabela tb_genero</a:t>
            </a:r>
            <a:endParaRPr b="1" i="0" sz="2000" u="none" cap="none" strike="noStrike">
              <a:solidFill>
                <a:srgbClr val="000000"/>
              </a:solidFill>
              <a:latin typeface="Arial"/>
              <a:ea typeface="Arial"/>
              <a:cs typeface="Arial"/>
              <a:sym typeface="Arial"/>
            </a:endParaRPr>
          </a:p>
        </p:txBody>
      </p:sp>
      <p:sp>
        <p:nvSpPr>
          <p:cNvPr id="1405" name="Google Shape;1405;p1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pic>
        <p:nvPicPr>
          <p:cNvPr id="1410" name="Google Shape;1410;p157"/>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411" name="Google Shape;1411;p157"/>
          <p:cNvSpPr txBox="1"/>
          <p:nvPr/>
        </p:nvSpPr>
        <p:spPr>
          <a:xfrm>
            <a:off x="468312" y="777875"/>
            <a:ext cx="650875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exercício</a:t>
            </a:r>
            <a:endParaRPr b="0" i="0" sz="1400" u="none" cap="none" strike="noStrike">
              <a:solidFill>
                <a:srgbClr val="000000"/>
              </a:solidFill>
              <a:latin typeface="Arial"/>
              <a:ea typeface="Arial"/>
              <a:cs typeface="Arial"/>
              <a:sym typeface="Arial"/>
            </a:endParaRPr>
          </a:p>
        </p:txBody>
      </p:sp>
      <p:sp>
        <p:nvSpPr>
          <p:cNvPr id="1412" name="Google Shape;1412;p15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13" name="Google Shape;1413;p157"/>
          <p:cNvSpPr/>
          <p:nvPr/>
        </p:nvSpPr>
        <p:spPr>
          <a:xfrm>
            <a:off x="294750" y="1515500"/>
            <a:ext cx="8057100" cy="3203400"/>
          </a:xfrm>
          <a:prstGeom prst="rect">
            <a:avLst/>
          </a:prstGeom>
          <a:noFill/>
          <a:ln>
            <a:noFill/>
          </a:ln>
        </p:spPr>
        <p:txBody>
          <a:bodyPr anchorCtr="0" anchor="t" bIns="45700" lIns="91425" spcFirstLastPara="1" rIns="91425" wrap="square" tIns="45700">
            <a:noAutofit/>
          </a:bodyPr>
          <a:lstStyle/>
          <a:p>
            <a:pPr indent="0" lvl="0" marL="0" marR="0" rtl="0" algn="l">
              <a:lnSpc>
                <a:spcPct val="3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5)  Alterar na tabela tb_livro  isbn = 1  preco (400)</a:t>
            </a:r>
            <a:endParaRPr b="1" i="0" sz="2000" u="none" cap="none" strike="noStrike">
              <a:solidFill>
                <a:srgbClr val="000000"/>
              </a:solidFill>
              <a:latin typeface="Arial"/>
              <a:ea typeface="Arial"/>
              <a:cs typeface="Arial"/>
              <a:sym typeface="Arial"/>
            </a:endParaRPr>
          </a:p>
          <a:p>
            <a:pPr indent="0" lvl="0" marL="0" marR="0" rtl="0" algn="l">
              <a:lnSpc>
                <a:spcPct val="3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6)  Alterar – aumentar os precos do tb_livro em 10%</a:t>
            </a:r>
            <a:endParaRPr b="1" i="0" sz="2000" u="none" cap="none" strike="noStrike">
              <a:solidFill>
                <a:srgbClr val="000000"/>
              </a:solidFill>
              <a:latin typeface="Arial"/>
              <a:ea typeface="Arial"/>
              <a:cs typeface="Arial"/>
              <a:sym typeface="Arial"/>
            </a:endParaRPr>
          </a:p>
          <a:p>
            <a:pPr indent="0" lvl="0" marL="0" marR="0" rtl="0" algn="l">
              <a:lnSpc>
                <a:spcPct val="3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7)  Listar a tabela (tb_livro)  preco &gt; 350</a:t>
            </a:r>
            <a:endParaRPr b="1" i="0" sz="2000" u="none" cap="none" strike="noStrike">
              <a:solidFill>
                <a:srgbClr val="000000"/>
              </a:solidFill>
              <a:latin typeface="Arial"/>
              <a:ea typeface="Arial"/>
              <a:cs typeface="Arial"/>
              <a:sym typeface="Arial"/>
            </a:endParaRPr>
          </a:p>
          <a:p>
            <a:pPr indent="0" lvl="0" marL="0" marR="0" rtl="0" algn="l">
              <a:lnSpc>
                <a:spcPct val="3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8)  Listar a tabela (tb_livro)   cd_editora </a:t>
            </a:r>
            <a:r>
              <a:rPr b="1" lang="en-US" sz="2000"/>
              <a:t> &lt; 5</a:t>
            </a:r>
            <a:endParaRPr b="1" i="0" sz="2000" u="none" cap="none" strike="noStrike">
              <a:solidFill>
                <a:srgbClr val="000000"/>
              </a:solidFill>
              <a:latin typeface="Arial"/>
              <a:ea typeface="Arial"/>
              <a:cs typeface="Arial"/>
              <a:sym typeface="Arial"/>
            </a:endParaRPr>
          </a:p>
        </p:txBody>
      </p:sp>
      <p:sp>
        <p:nvSpPr>
          <p:cNvPr id="1414" name="Google Shape;1414;p1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158"/>
          <p:cNvSpPr txBox="1"/>
          <p:nvPr>
            <p:ph type="ctrTitle"/>
          </p:nvPr>
        </p:nvSpPr>
        <p:spPr>
          <a:xfrm>
            <a:off x="3124200" y="2276475"/>
            <a:ext cx="5895622" cy="889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t>Exercício 02 (controle de exames) </a:t>
            </a:r>
            <a:endParaRPr/>
          </a:p>
        </p:txBody>
      </p:sp>
      <p:pic>
        <p:nvPicPr>
          <p:cNvPr id="1420" name="Google Shape;1420;p158"/>
          <p:cNvPicPr preferRelativeResize="0"/>
          <p:nvPr/>
        </p:nvPicPr>
        <p:blipFill rotWithShape="1">
          <a:blip r:embed="rId3">
            <a:alphaModFix/>
          </a:blip>
          <a:srcRect b="0" l="0" r="0" t="0"/>
          <a:stretch/>
        </p:blipFill>
        <p:spPr>
          <a:xfrm>
            <a:off x="7481888" y="476250"/>
            <a:ext cx="1439862" cy="495300"/>
          </a:xfrm>
          <a:prstGeom prst="rect">
            <a:avLst/>
          </a:prstGeom>
          <a:noFill/>
          <a:ln>
            <a:noFill/>
          </a:ln>
        </p:spPr>
      </p:pic>
      <p:sp>
        <p:nvSpPr>
          <p:cNvPr id="1421" name="Google Shape;1421;p1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400"/>
              <a:buFont typeface="Noto Sans Symbols"/>
              <a:buNone/>
            </a:pPr>
            <a:r>
              <a:rPr b="0" i="0" lang="en-US" sz="800" u="none" cap="none" strike="noStrike">
                <a:solidFill>
                  <a:schemeClr val="dk1"/>
                </a:solidFill>
                <a:latin typeface="Arial"/>
                <a:ea typeface="Arial"/>
                <a:cs typeface="Arial"/>
                <a:sym typeface="Arial"/>
              </a:rPr>
              <a:t>Aula 06 - SGBD - SQL</a:t>
            </a:r>
            <a:endParaRPr/>
          </a:p>
        </p:txBody>
      </p:sp>
      <p:sp>
        <p:nvSpPr>
          <p:cNvPr id="1422" name="Google Shape;1422;p1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Tree>
  </p:cSld>
  <p:clrMapOvr>
    <a:masterClrMapping/>
  </p:clrMapOvr>
  <p:transition spd="slow">
    <p:push/>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159"/>
          <p:cNvSpPr txBox="1"/>
          <p:nvPr>
            <p:ph idx="4294967295" type="title"/>
          </p:nvPr>
        </p:nvSpPr>
        <p:spPr>
          <a:xfrm>
            <a:off x="250825" y="417513"/>
            <a:ext cx="6697663" cy="58578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1800">
                <a:solidFill>
                  <a:srgbClr val="FF0000"/>
                </a:solidFill>
              </a:rPr>
              <a:t>Exercício 02 – Fazer o MER e criar o banco de dados</a:t>
            </a:r>
            <a:endParaRPr b="1" sz="1600">
              <a:solidFill>
                <a:srgbClr val="FF0000"/>
              </a:solidFill>
            </a:endParaRPr>
          </a:p>
        </p:txBody>
      </p:sp>
      <p:pic>
        <p:nvPicPr>
          <p:cNvPr id="1430" name="Google Shape;1430;p159"/>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sp>
        <p:nvSpPr>
          <p:cNvPr id="1431" name="Google Shape;1431;p1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432" name="Google Shape;1432;p159"/>
          <p:cNvSpPr txBox="1"/>
          <p:nvPr>
            <p:ph idx="11" type="ftr"/>
          </p:nvPr>
        </p:nvSpPr>
        <p:spPr>
          <a:xfrm>
            <a:off x="5076825" y="64008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400"/>
              <a:buFont typeface="Noto Sans Symbols"/>
              <a:buNone/>
            </a:pPr>
            <a:r>
              <a:rPr b="0" i="0" lang="en-US" sz="800" u="none" cap="none" strike="noStrike">
                <a:solidFill>
                  <a:schemeClr val="dk1"/>
                </a:solidFill>
                <a:latin typeface="Arial"/>
                <a:ea typeface="Arial"/>
                <a:cs typeface="Arial"/>
                <a:sym typeface="Arial"/>
              </a:rPr>
              <a:t>Aula 06 - SGBD - SQL</a:t>
            </a:r>
            <a:endParaRPr/>
          </a:p>
        </p:txBody>
      </p:sp>
      <p:sp>
        <p:nvSpPr>
          <p:cNvPr id="1433" name="Google Shape;1433;p159"/>
          <p:cNvSpPr txBox="1"/>
          <p:nvPr/>
        </p:nvSpPr>
        <p:spPr>
          <a:xfrm>
            <a:off x="0" y="1003300"/>
            <a:ext cx="8820150" cy="4011613"/>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200000"/>
              </a:lnSpc>
              <a:spcBef>
                <a:spcPts val="0"/>
              </a:spcBef>
              <a:spcAft>
                <a:spcPts val="0"/>
              </a:spcAft>
              <a:buClr>
                <a:srgbClr val="00007D"/>
              </a:buClr>
              <a:buSzPts val="1200"/>
              <a:buFont typeface="Noto Sans Symbols"/>
              <a:buChar char="■"/>
            </a:pPr>
            <a:r>
              <a:rPr b="1" i="0" lang="en-US" sz="1600" u="none" cap="none" strike="noStrike">
                <a:solidFill>
                  <a:srgbClr val="000000"/>
                </a:solidFill>
                <a:latin typeface="Arial"/>
                <a:ea typeface="Arial"/>
                <a:cs typeface="Arial"/>
                <a:sym typeface="Arial"/>
              </a:rPr>
              <a:t>Controle de Exames</a:t>
            </a:r>
            <a:endParaRPr/>
          </a:p>
          <a:p>
            <a:pPr indent="-285750" lvl="1" marL="742950" marR="0" rtl="0" algn="just">
              <a:lnSpc>
                <a:spcPct val="100000"/>
              </a:lnSpc>
              <a:spcBef>
                <a:spcPts val="320"/>
              </a:spcBef>
              <a:spcAft>
                <a:spcPts val="0"/>
              </a:spcAft>
              <a:buClr>
                <a:srgbClr val="9999CC"/>
              </a:buClr>
              <a:buSzPts val="1280"/>
              <a:buFont typeface="Noto Sans Symbols"/>
              <a:buChar char="◻"/>
            </a:pPr>
            <a:r>
              <a:rPr b="0" i="0" lang="en-US" sz="1600" u="none" cap="none" strike="noStrike">
                <a:solidFill>
                  <a:srgbClr val="000000"/>
                </a:solidFill>
                <a:latin typeface="Arial"/>
                <a:ea typeface="Arial"/>
                <a:cs typeface="Arial"/>
                <a:sym typeface="Arial"/>
              </a:rPr>
              <a:t>Um hospital está querendo controlar o os exames e os convênios dos pacientes. </a:t>
            </a:r>
            <a:endParaRPr b="1" i="0" sz="1600" u="none" cap="none" strike="noStrike">
              <a:solidFill>
                <a:srgbClr val="000000"/>
              </a:solidFill>
              <a:latin typeface="Arial"/>
              <a:ea typeface="Arial"/>
              <a:cs typeface="Arial"/>
              <a:sym typeface="Arial"/>
            </a:endParaRPr>
          </a:p>
          <a:p>
            <a:pPr indent="-228600" lvl="2" marL="1143000" marR="0" rtl="0" algn="just">
              <a:lnSpc>
                <a:spcPct val="200000"/>
              </a:lnSpc>
              <a:spcBef>
                <a:spcPts val="320"/>
              </a:spcBef>
              <a:spcAft>
                <a:spcPts val="0"/>
              </a:spcAft>
              <a:buClr>
                <a:srgbClr val="00007D"/>
              </a:buClr>
              <a:buSzPts val="1040"/>
              <a:buFont typeface="Noto Sans Symbols"/>
              <a:buChar char="■"/>
            </a:pPr>
            <a:r>
              <a:rPr b="1" i="0" lang="en-US" sz="1600" u="none" cap="none" strike="noStrike">
                <a:solidFill>
                  <a:srgbClr val="000000"/>
                </a:solidFill>
                <a:latin typeface="Arial"/>
                <a:ea typeface="Arial"/>
                <a:cs typeface="Arial"/>
                <a:sym typeface="Arial"/>
              </a:rPr>
              <a:t>Dados levantados:</a:t>
            </a:r>
            <a:endParaRPr/>
          </a:p>
          <a:p>
            <a:pPr indent="-228600" lvl="3" marL="1600200" marR="0" rtl="0" algn="just">
              <a:lnSpc>
                <a:spcPct val="100000"/>
              </a:lnSpc>
              <a:spcBef>
                <a:spcPts val="320"/>
              </a:spcBef>
              <a:spcAft>
                <a:spcPts val="0"/>
              </a:spcAft>
              <a:buClr>
                <a:srgbClr val="9999CC"/>
              </a:buClr>
              <a:buSzPts val="1120"/>
              <a:buFont typeface="Noto Sans Symbols"/>
              <a:buChar char="◻"/>
            </a:pPr>
            <a:r>
              <a:rPr b="0" i="0" lang="en-US" sz="1600" u="none" cap="none" strike="noStrike">
                <a:solidFill>
                  <a:srgbClr val="000000"/>
                </a:solidFill>
                <a:latin typeface="Arial"/>
                <a:ea typeface="Arial"/>
                <a:cs typeface="Arial"/>
                <a:sym typeface="Arial"/>
              </a:rPr>
              <a:t>paciente</a:t>
            </a:r>
            <a:endParaRPr/>
          </a:p>
          <a:p>
            <a:pPr indent="-228600" lvl="3" marL="1600200" marR="0" rtl="0" algn="just">
              <a:lnSpc>
                <a:spcPct val="100000"/>
              </a:lnSpc>
              <a:spcBef>
                <a:spcPts val="320"/>
              </a:spcBef>
              <a:spcAft>
                <a:spcPts val="0"/>
              </a:spcAft>
              <a:buClr>
                <a:srgbClr val="9999CC"/>
              </a:buClr>
              <a:buSzPts val="1120"/>
              <a:buFont typeface="Noto Sans Symbols"/>
              <a:buChar char="◻"/>
            </a:pPr>
            <a:r>
              <a:rPr b="0" i="0" lang="en-US" sz="1600" u="none" cap="none" strike="noStrike">
                <a:solidFill>
                  <a:srgbClr val="000000"/>
                </a:solidFill>
                <a:latin typeface="Arial"/>
                <a:ea typeface="Arial"/>
                <a:cs typeface="Arial"/>
                <a:sym typeface="Arial"/>
              </a:rPr>
              <a:t>Telefone do paciente</a:t>
            </a:r>
            <a:endParaRPr/>
          </a:p>
          <a:p>
            <a:pPr indent="-228600" lvl="3" marL="1600200" marR="0" rtl="0" algn="just">
              <a:lnSpc>
                <a:spcPct val="100000"/>
              </a:lnSpc>
              <a:spcBef>
                <a:spcPts val="320"/>
              </a:spcBef>
              <a:spcAft>
                <a:spcPts val="0"/>
              </a:spcAft>
              <a:buClr>
                <a:srgbClr val="9999CC"/>
              </a:buClr>
              <a:buSzPts val="1120"/>
              <a:buFont typeface="Noto Sans Symbols"/>
              <a:buChar char="◻"/>
            </a:pPr>
            <a:r>
              <a:rPr b="0" i="0" lang="en-US" sz="1600" u="none" cap="none" strike="noStrike">
                <a:solidFill>
                  <a:srgbClr val="000000"/>
                </a:solidFill>
                <a:latin typeface="Arial"/>
                <a:ea typeface="Arial"/>
                <a:cs typeface="Arial"/>
                <a:sym typeface="Arial"/>
              </a:rPr>
              <a:t>Endereço do paciente</a:t>
            </a:r>
            <a:endParaRPr/>
          </a:p>
          <a:p>
            <a:pPr indent="-228600" lvl="3" marL="1600200" marR="0" rtl="0" algn="just">
              <a:lnSpc>
                <a:spcPct val="100000"/>
              </a:lnSpc>
              <a:spcBef>
                <a:spcPts val="320"/>
              </a:spcBef>
              <a:spcAft>
                <a:spcPts val="0"/>
              </a:spcAft>
              <a:buClr>
                <a:srgbClr val="9999CC"/>
              </a:buClr>
              <a:buSzPts val="1120"/>
              <a:buFont typeface="Noto Sans Symbols"/>
              <a:buChar char="◻"/>
            </a:pPr>
            <a:r>
              <a:rPr b="0" i="0" lang="en-US" sz="1600" u="none" cap="none" strike="noStrike">
                <a:solidFill>
                  <a:srgbClr val="000000"/>
                </a:solidFill>
                <a:latin typeface="Arial"/>
                <a:ea typeface="Arial"/>
                <a:cs typeface="Arial"/>
                <a:sym typeface="Arial"/>
              </a:rPr>
              <a:t>Exame do paciente</a:t>
            </a:r>
            <a:endParaRPr/>
          </a:p>
          <a:p>
            <a:pPr indent="-228600" lvl="3" marL="1600200" marR="0" rtl="0" algn="just">
              <a:lnSpc>
                <a:spcPct val="100000"/>
              </a:lnSpc>
              <a:spcBef>
                <a:spcPts val="320"/>
              </a:spcBef>
              <a:spcAft>
                <a:spcPts val="0"/>
              </a:spcAft>
              <a:buClr>
                <a:srgbClr val="9999CC"/>
              </a:buClr>
              <a:buSzPts val="1120"/>
              <a:buFont typeface="Noto Sans Symbols"/>
              <a:buChar char="◻"/>
            </a:pPr>
            <a:r>
              <a:rPr b="0" i="0" lang="en-US" sz="1600" u="none" cap="none" strike="noStrike">
                <a:solidFill>
                  <a:srgbClr val="000000"/>
                </a:solidFill>
                <a:latin typeface="Arial"/>
                <a:ea typeface="Arial"/>
                <a:cs typeface="Arial"/>
                <a:sym typeface="Arial"/>
              </a:rPr>
              <a:t>Convênio do paciente</a:t>
            </a:r>
            <a:endParaRPr/>
          </a:p>
          <a:p>
            <a:pPr indent="-228600" lvl="3" marL="1600200" marR="0" rtl="0" algn="just">
              <a:lnSpc>
                <a:spcPct val="100000"/>
              </a:lnSpc>
              <a:spcBef>
                <a:spcPts val="320"/>
              </a:spcBef>
              <a:spcAft>
                <a:spcPts val="0"/>
              </a:spcAft>
              <a:buClr>
                <a:srgbClr val="9999CC"/>
              </a:buClr>
              <a:buSzPts val="1120"/>
              <a:buFont typeface="Noto Sans Symbols"/>
              <a:buChar char="◻"/>
            </a:pPr>
            <a:r>
              <a:rPr b="0" i="0" lang="en-US" sz="1600" u="none" cap="none" strike="noStrike">
                <a:solidFill>
                  <a:srgbClr val="000000"/>
                </a:solidFill>
                <a:latin typeface="Arial"/>
                <a:ea typeface="Arial"/>
                <a:cs typeface="Arial"/>
                <a:sym typeface="Arial"/>
              </a:rPr>
              <a:t>Data do exame</a:t>
            </a:r>
            <a:endParaRPr/>
          </a:p>
          <a:p>
            <a:pPr indent="-228600" lvl="2" marL="1143000" marR="0" rtl="0" algn="just">
              <a:lnSpc>
                <a:spcPct val="200000"/>
              </a:lnSpc>
              <a:spcBef>
                <a:spcPts val="320"/>
              </a:spcBef>
              <a:spcAft>
                <a:spcPts val="0"/>
              </a:spcAft>
              <a:buClr>
                <a:srgbClr val="00007D"/>
              </a:buClr>
              <a:buSzPts val="1040"/>
              <a:buFont typeface="Noto Sans Symbols"/>
              <a:buChar char="■"/>
            </a:pPr>
            <a:r>
              <a:rPr b="1" i="0" lang="en-US" sz="1600" u="none" cap="none" strike="noStrike">
                <a:solidFill>
                  <a:srgbClr val="000000"/>
                </a:solidFill>
                <a:latin typeface="Arial"/>
                <a:ea typeface="Arial"/>
                <a:cs typeface="Arial"/>
                <a:sym typeface="Arial"/>
              </a:rPr>
              <a:t>Regras de negócio</a:t>
            </a:r>
            <a:endParaRPr/>
          </a:p>
          <a:p>
            <a:pPr indent="-228600" lvl="3" marL="1600200" marR="0" rtl="0" algn="just">
              <a:lnSpc>
                <a:spcPct val="100000"/>
              </a:lnSpc>
              <a:spcBef>
                <a:spcPts val="320"/>
              </a:spcBef>
              <a:spcAft>
                <a:spcPts val="0"/>
              </a:spcAft>
              <a:buClr>
                <a:srgbClr val="9999CC"/>
              </a:buClr>
              <a:buSzPts val="1120"/>
              <a:buFont typeface="Noto Sans Symbols"/>
              <a:buChar char="◻"/>
            </a:pPr>
            <a:r>
              <a:rPr b="0" i="0" lang="en-US" sz="1600" u="none" cap="none" strike="noStrike">
                <a:solidFill>
                  <a:srgbClr val="000000"/>
                </a:solidFill>
                <a:latin typeface="Arial"/>
                <a:ea typeface="Arial"/>
                <a:cs typeface="Arial"/>
                <a:sym typeface="Arial"/>
              </a:rPr>
              <a:t>1 paciente pode fazer vários exames e 1 exame pode ser feito por vários pacientes</a:t>
            </a:r>
            <a:endParaRPr/>
          </a:p>
          <a:p>
            <a:pPr indent="-228600" lvl="3" marL="1600200" marR="0" rtl="0" algn="just">
              <a:lnSpc>
                <a:spcPct val="100000"/>
              </a:lnSpc>
              <a:spcBef>
                <a:spcPts val="320"/>
              </a:spcBef>
              <a:spcAft>
                <a:spcPts val="0"/>
              </a:spcAft>
              <a:buClr>
                <a:srgbClr val="9999CC"/>
              </a:buClr>
              <a:buSzPts val="1120"/>
              <a:buFont typeface="Noto Sans Symbols"/>
              <a:buChar char="◻"/>
            </a:pPr>
            <a:r>
              <a:rPr b="0" i="0" lang="en-US" sz="1600" u="none" cap="none" strike="noStrike">
                <a:solidFill>
                  <a:srgbClr val="000000"/>
                </a:solidFill>
                <a:latin typeface="Arial"/>
                <a:ea typeface="Arial"/>
                <a:cs typeface="Arial"/>
                <a:sym typeface="Arial"/>
              </a:rPr>
              <a:t>1 convênio pode ter vários pacientes e 1 paciente pode ter vários convênios. </a:t>
            </a:r>
            <a:endParaRPr/>
          </a:p>
          <a:p>
            <a:pPr indent="-228600" lvl="3" marL="1600200" marR="0" rtl="0" algn="just">
              <a:lnSpc>
                <a:spcPct val="100000"/>
              </a:lnSpc>
              <a:spcBef>
                <a:spcPts val="320"/>
              </a:spcBef>
              <a:spcAft>
                <a:spcPts val="0"/>
              </a:spcAft>
              <a:buClr>
                <a:srgbClr val="9999CC"/>
              </a:buClr>
              <a:buSzPts val="1120"/>
              <a:buFont typeface="Noto Sans Symbols"/>
              <a:buChar char="◻"/>
            </a:pPr>
            <a:r>
              <a:rPr b="0" i="0" lang="en-US" sz="1600" u="none" cap="none" strike="noStrike">
                <a:solidFill>
                  <a:srgbClr val="000000"/>
                </a:solidFill>
                <a:latin typeface="Arial"/>
                <a:ea typeface="Arial"/>
                <a:cs typeface="Arial"/>
                <a:sym typeface="Arial"/>
              </a:rPr>
              <a:t>1 paciente pode fazer vários exames com convênios diferentes em momentos distintos.</a:t>
            </a:r>
            <a:endParaRPr/>
          </a:p>
        </p:txBody>
      </p:sp>
    </p:spTree>
  </p:cSld>
  <p:clrMapOvr>
    <a:masterClrMapping/>
  </p:clrMapOvr>
  <p:transition spd="slow">
    <p:push/>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pic>
        <p:nvPicPr>
          <p:cNvPr id="1440" name="Google Shape;1440;p160"/>
          <p:cNvPicPr preferRelativeResize="0"/>
          <p:nvPr/>
        </p:nvPicPr>
        <p:blipFill rotWithShape="1">
          <a:blip r:embed="rId3">
            <a:alphaModFix/>
          </a:blip>
          <a:srcRect b="0" l="0" r="0" t="0"/>
          <a:stretch/>
        </p:blipFill>
        <p:spPr>
          <a:xfrm>
            <a:off x="971550" y="1127125"/>
            <a:ext cx="7610475" cy="2695575"/>
          </a:xfrm>
          <a:prstGeom prst="rect">
            <a:avLst/>
          </a:prstGeom>
          <a:noFill/>
          <a:ln>
            <a:noFill/>
          </a:ln>
        </p:spPr>
      </p:pic>
      <p:sp>
        <p:nvSpPr>
          <p:cNvPr id="1441" name="Google Shape;1441;p160"/>
          <p:cNvSpPr txBox="1"/>
          <p:nvPr>
            <p:ph idx="4294967295" type="title"/>
          </p:nvPr>
        </p:nvSpPr>
        <p:spPr>
          <a:xfrm>
            <a:off x="539750" y="508000"/>
            <a:ext cx="6553200" cy="5857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rPr>
              <a:t>Exercício 02 </a:t>
            </a:r>
            <a:endParaRPr/>
          </a:p>
        </p:txBody>
      </p:sp>
      <p:pic>
        <p:nvPicPr>
          <p:cNvPr id="1442" name="Google Shape;1442;p160"/>
          <p:cNvPicPr preferRelativeResize="0"/>
          <p:nvPr/>
        </p:nvPicPr>
        <p:blipFill rotWithShape="1">
          <a:blip r:embed="rId4">
            <a:alphaModFix/>
          </a:blip>
          <a:srcRect b="0" l="0" r="0" t="0"/>
          <a:stretch/>
        </p:blipFill>
        <p:spPr>
          <a:xfrm>
            <a:off x="7481888" y="508000"/>
            <a:ext cx="1439862" cy="495300"/>
          </a:xfrm>
          <a:prstGeom prst="rect">
            <a:avLst/>
          </a:prstGeom>
          <a:noFill/>
          <a:ln>
            <a:noFill/>
          </a:ln>
        </p:spPr>
      </p:pic>
      <p:sp>
        <p:nvSpPr>
          <p:cNvPr id="1443" name="Google Shape;1443;p1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444" name="Google Shape;1444;p160"/>
          <p:cNvSpPr txBox="1"/>
          <p:nvPr>
            <p:ph idx="11" type="ftr"/>
          </p:nvPr>
        </p:nvSpPr>
        <p:spPr>
          <a:xfrm>
            <a:off x="0"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400"/>
              <a:buFont typeface="Noto Sans Symbols"/>
              <a:buNone/>
            </a:pPr>
            <a:r>
              <a:rPr b="0" i="0" lang="en-US" sz="800" u="none" cap="none" strike="noStrike">
                <a:solidFill>
                  <a:schemeClr val="dk1"/>
                </a:solidFill>
                <a:latin typeface="Arial"/>
                <a:ea typeface="Arial"/>
                <a:cs typeface="Arial"/>
                <a:sym typeface="Arial"/>
              </a:rPr>
              <a:t>Aula 06 - SGBD - SQL</a:t>
            </a:r>
            <a:endParaRPr/>
          </a:p>
        </p:txBody>
      </p:sp>
      <p:sp>
        <p:nvSpPr>
          <p:cNvPr id="1445" name="Google Shape;1445;p160"/>
          <p:cNvSpPr/>
          <p:nvPr/>
        </p:nvSpPr>
        <p:spPr>
          <a:xfrm>
            <a:off x="468313" y="2708275"/>
            <a:ext cx="7734300" cy="341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Noto Sans Symbols"/>
              <a:buNone/>
            </a:pPr>
            <a:r>
              <a:rPr b="1" i="0" lang="en-US" sz="1200" u="none" cap="none" strike="noStrike">
                <a:solidFill>
                  <a:srgbClr val="000000"/>
                </a:solidFill>
                <a:latin typeface="Arial"/>
                <a:ea typeface="Arial"/>
                <a:cs typeface="Arial"/>
                <a:sym typeface="Arial"/>
              </a:rPr>
              <a:t>1.  Criar o banco de dados bd_clinica</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Noto Sans Symbols"/>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Noto Sans Symbols"/>
              <a:buNone/>
            </a:pPr>
            <a:r>
              <a:rPr b="1" i="0" lang="en-US" sz="1200" u="none" cap="none" strike="noStrike">
                <a:solidFill>
                  <a:srgbClr val="000000"/>
                </a:solidFill>
                <a:latin typeface="Arial"/>
                <a:ea typeface="Arial"/>
                <a:cs typeface="Arial"/>
                <a:sym typeface="Arial"/>
              </a:rPr>
              <a:t>2.  Usar o banco de dados bd_clinica</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Noto Sans Symbols"/>
              <a:buNone/>
            </a:pPr>
            <a:r>
              <a:rPr b="1" i="0" lang="en-US" sz="12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200"/>
              <a:buFont typeface="Noto Sans Symbols"/>
              <a:buNone/>
            </a:pPr>
            <a:r>
              <a:rPr b="1" i="0" lang="en-US" sz="1200" u="none" cap="none" strike="noStrike">
                <a:solidFill>
                  <a:srgbClr val="000000"/>
                </a:solidFill>
                <a:latin typeface="Arial"/>
                <a:ea typeface="Arial"/>
                <a:cs typeface="Arial"/>
                <a:sym typeface="Arial"/>
              </a:rPr>
              <a:t>3.  Criar a tabela tb_paciente</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Noto Sans Symbols"/>
              <a:buNone/>
            </a:pPr>
            <a:r>
              <a:rPr b="1" i="0" lang="en-US" sz="12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200"/>
              <a:buFont typeface="Noto Sans Symbols"/>
              <a:buNone/>
            </a:pPr>
            <a:r>
              <a:rPr b="1" i="0" lang="en-US" sz="1200" u="none" cap="none" strike="noStrike">
                <a:solidFill>
                  <a:srgbClr val="000000"/>
                </a:solidFill>
                <a:latin typeface="Arial"/>
                <a:ea typeface="Arial"/>
                <a:cs typeface="Arial"/>
                <a:sym typeface="Arial"/>
              </a:rPr>
              <a:t>4.  Criar a tabela tb_exame</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Noto Sans Symbols"/>
              <a:buNone/>
            </a:pPr>
            <a:r>
              <a:rPr b="1" i="0" lang="en-US" sz="12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200"/>
              <a:buFont typeface="Noto Sans Symbols"/>
              <a:buNone/>
            </a:pPr>
            <a:r>
              <a:rPr b="1" i="0" lang="en-US" sz="1200" u="none" cap="none" strike="noStrike">
                <a:solidFill>
                  <a:srgbClr val="000000"/>
                </a:solidFill>
                <a:latin typeface="Arial"/>
                <a:ea typeface="Arial"/>
                <a:cs typeface="Arial"/>
                <a:sym typeface="Arial"/>
              </a:rPr>
              <a:t>5.  Criar a tabela tb_convenio</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Noto Sans Symbols"/>
              <a:buNone/>
            </a:pPr>
            <a:r>
              <a:rPr b="1" i="0" lang="en-US" sz="1200" u="none" cap="none" strike="noStrike">
                <a:solidFill>
                  <a:srgbClr val="000000"/>
                </a:solidFill>
                <a:latin typeface="Arial"/>
                <a:ea typeface="Arial"/>
                <a:cs typeface="Arial"/>
                <a:sym typeface="Arial"/>
              </a:rPr>
              <a:t> </a:t>
            </a:r>
            <a:endParaRPr/>
          </a:p>
          <a:p>
            <a:pPr indent="0" lvl="0" marL="0" marR="0" rtl="0" algn="l">
              <a:lnSpc>
                <a:spcPct val="100000"/>
              </a:lnSpc>
              <a:spcBef>
                <a:spcPts val="0"/>
              </a:spcBef>
              <a:spcAft>
                <a:spcPts val="0"/>
              </a:spcAft>
              <a:buClr>
                <a:srgbClr val="000000"/>
              </a:buClr>
              <a:buSzPts val="1200"/>
              <a:buFont typeface="Noto Sans Symbols"/>
              <a:buNone/>
            </a:pPr>
            <a:r>
              <a:rPr b="1" i="0" lang="en-US" sz="1200" u="none" cap="none" strike="noStrike">
                <a:solidFill>
                  <a:srgbClr val="000000"/>
                </a:solidFill>
                <a:latin typeface="Arial"/>
                <a:ea typeface="Arial"/>
                <a:cs typeface="Arial"/>
                <a:sym typeface="Arial"/>
              </a:rPr>
              <a:t>6.  Criar a tabela de relacionamento  rl_exame_paciente</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Noto Sans Symbols"/>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Noto Sans Symbols"/>
              <a:buNone/>
            </a:pPr>
            <a:r>
              <a:rPr b="1" i="0" lang="en-US" sz="1200" u="none" cap="none" strike="noStrike">
                <a:solidFill>
                  <a:srgbClr val="000000"/>
                </a:solidFill>
                <a:latin typeface="Arial"/>
                <a:ea typeface="Arial"/>
                <a:cs typeface="Arial"/>
                <a:sym typeface="Arial"/>
              </a:rPr>
              <a:t>7.  Criar o relacionamento entre tabela de relacionamento rl_exame_paciente e tb_paciente</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Noto Sans Symbols"/>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Noto Sans Symbols"/>
              <a:buNone/>
            </a:pPr>
            <a:r>
              <a:rPr b="1" i="0" lang="en-US" sz="1200" u="none" cap="none" strike="noStrike">
                <a:solidFill>
                  <a:srgbClr val="000000"/>
                </a:solidFill>
                <a:latin typeface="Arial"/>
                <a:ea typeface="Arial"/>
                <a:cs typeface="Arial"/>
                <a:sym typeface="Arial"/>
              </a:rPr>
              <a:t>8.  Criar o relacionamento entre tabela de relacionamento rl_exame_paciente e tb_convenio</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Noto Sans Symbols"/>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Noto Sans Symbols"/>
              <a:buNone/>
            </a:pPr>
            <a:r>
              <a:rPr b="1" i="0" lang="en-US" sz="1200" u="none" cap="none" strike="noStrike">
                <a:solidFill>
                  <a:srgbClr val="000000"/>
                </a:solidFill>
                <a:latin typeface="Arial"/>
                <a:ea typeface="Arial"/>
                <a:cs typeface="Arial"/>
                <a:sym typeface="Arial"/>
              </a:rPr>
              <a:t>9.  Criar o relacionamento entre tabela de relacionamento rl_exame_paciente e tb_exame</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Noto Sans Symbols"/>
              <a:buNone/>
            </a:pPr>
            <a:r>
              <a:rPr b="1" i="0" lang="en-US" sz="1200" u="none" cap="none" strike="noStrike">
                <a:solidFill>
                  <a:srgbClr val="000000"/>
                </a:solidFill>
                <a:latin typeface="Arial"/>
                <a:ea typeface="Arial"/>
                <a:cs typeface="Arial"/>
                <a:sym typeface="Arial"/>
              </a:rPr>
              <a:t>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161"/>
          <p:cNvSpPr txBox="1"/>
          <p:nvPr>
            <p:ph type="ctrTitle"/>
          </p:nvPr>
        </p:nvSpPr>
        <p:spPr>
          <a:xfrm>
            <a:off x="2646485" y="2540000"/>
            <a:ext cx="6541477" cy="889000"/>
          </a:xfrm>
          <a:prstGeom prst="rect">
            <a:avLst/>
          </a:prstGeom>
          <a:noFill/>
          <a:ln>
            <a:noFill/>
          </a:ln>
        </p:spPr>
        <p:txBody>
          <a:bodyPr anchorCtr="0" anchor="ctr" bIns="45700" lIns="91425" spcFirstLastPara="1" rIns="91425" wrap="square" tIns="45700">
            <a:noAutofit/>
          </a:bodyPr>
          <a:lstStyle/>
          <a:p>
            <a:pPr indent="0" lvl="0" marL="0" rtl="0" algn="l">
              <a:lnSpc>
                <a:spcPct val="200000"/>
              </a:lnSpc>
              <a:spcBef>
                <a:spcPts val="0"/>
              </a:spcBef>
              <a:spcAft>
                <a:spcPts val="0"/>
              </a:spcAft>
              <a:buClr>
                <a:srgbClr val="FFFFFF"/>
              </a:buClr>
              <a:buSzPts val="1800"/>
              <a:buFont typeface="Arial"/>
              <a:buNone/>
            </a:pPr>
            <a:r>
              <a:rPr b="1" i="0" lang="en-US" sz="2800" u="none">
                <a:solidFill>
                  <a:srgbClr val="FFFFFF"/>
                </a:solidFill>
                <a:latin typeface="Arial"/>
                <a:ea typeface="Arial"/>
                <a:cs typeface="Arial"/>
                <a:sym typeface="Arial"/>
              </a:rPr>
              <a:t>Gabarito comandos  de DDL </a:t>
            </a:r>
            <a:endParaRPr sz="2800"/>
          </a:p>
        </p:txBody>
      </p:sp>
      <p:pic>
        <p:nvPicPr>
          <p:cNvPr id="1451" name="Google Shape;1451;p161"/>
          <p:cNvPicPr preferRelativeResize="0"/>
          <p:nvPr/>
        </p:nvPicPr>
        <p:blipFill rotWithShape="1">
          <a:blip r:embed="rId3">
            <a:alphaModFix/>
          </a:blip>
          <a:srcRect b="0" l="0" r="0" t="0"/>
          <a:stretch/>
        </p:blipFill>
        <p:spPr>
          <a:xfrm>
            <a:off x="7481887" y="476250"/>
            <a:ext cx="1439862" cy="495300"/>
          </a:xfrm>
          <a:prstGeom prst="rect">
            <a:avLst/>
          </a:prstGeom>
          <a:noFill/>
          <a:ln>
            <a:noFill/>
          </a:ln>
        </p:spPr>
      </p:pic>
      <p:sp>
        <p:nvSpPr>
          <p:cNvPr id="1452" name="Google Shape;1452;p16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53" name="Google Shape;1453;p161"/>
          <p:cNvSpPr txBox="1"/>
          <p:nvPr>
            <p:ph idx="11" type="ftr"/>
          </p:nvPr>
        </p:nvSpPr>
        <p:spPr>
          <a:xfrm>
            <a:off x="-381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SGBD - SQL</a:t>
            </a:r>
            <a:endParaRPr b="0" i="0" sz="12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pic>
        <p:nvPicPr>
          <p:cNvPr id="1460" name="Google Shape;1460;p162"/>
          <p:cNvPicPr preferRelativeResize="0"/>
          <p:nvPr/>
        </p:nvPicPr>
        <p:blipFill rotWithShape="1">
          <a:blip r:embed="rId3">
            <a:alphaModFix/>
          </a:blip>
          <a:srcRect b="0" l="0" r="0" t="0"/>
          <a:stretch/>
        </p:blipFill>
        <p:spPr>
          <a:xfrm>
            <a:off x="923925" y="1132438"/>
            <a:ext cx="7610475" cy="2695575"/>
          </a:xfrm>
          <a:prstGeom prst="rect">
            <a:avLst/>
          </a:prstGeom>
          <a:noFill/>
          <a:ln>
            <a:noFill/>
          </a:ln>
        </p:spPr>
      </p:pic>
      <p:sp>
        <p:nvSpPr>
          <p:cNvPr id="1461" name="Google Shape;1461;p162"/>
          <p:cNvSpPr txBox="1"/>
          <p:nvPr>
            <p:ph idx="4294967295" type="title"/>
          </p:nvPr>
        </p:nvSpPr>
        <p:spPr>
          <a:xfrm>
            <a:off x="539750" y="508000"/>
            <a:ext cx="6553200" cy="5857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rPr>
              <a:t>Exercício 02 </a:t>
            </a:r>
            <a:endParaRPr/>
          </a:p>
        </p:txBody>
      </p:sp>
      <p:pic>
        <p:nvPicPr>
          <p:cNvPr id="1462" name="Google Shape;1462;p162"/>
          <p:cNvPicPr preferRelativeResize="0"/>
          <p:nvPr/>
        </p:nvPicPr>
        <p:blipFill rotWithShape="1">
          <a:blip r:embed="rId4">
            <a:alphaModFix/>
          </a:blip>
          <a:srcRect b="0" l="0" r="0" t="0"/>
          <a:stretch/>
        </p:blipFill>
        <p:spPr>
          <a:xfrm>
            <a:off x="7481888" y="508000"/>
            <a:ext cx="1439862" cy="495300"/>
          </a:xfrm>
          <a:prstGeom prst="rect">
            <a:avLst/>
          </a:prstGeom>
          <a:noFill/>
          <a:ln>
            <a:noFill/>
          </a:ln>
        </p:spPr>
      </p:pic>
      <p:sp>
        <p:nvSpPr>
          <p:cNvPr id="1463" name="Google Shape;1463;p1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464" name="Google Shape;1464;p162"/>
          <p:cNvSpPr txBox="1"/>
          <p:nvPr>
            <p:ph idx="11" type="ftr"/>
          </p:nvPr>
        </p:nvSpPr>
        <p:spPr>
          <a:xfrm>
            <a:off x="0"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7D"/>
              </a:buClr>
              <a:buSzPts val="1400"/>
              <a:buFont typeface="Noto Sans Symbols"/>
              <a:buNone/>
            </a:pPr>
            <a:r>
              <a:rPr b="0" i="0" lang="en-US" sz="800" u="none" cap="none" strike="noStrike">
                <a:solidFill>
                  <a:srgbClr val="000000"/>
                </a:solidFill>
                <a:latin typeface="Arial"/>
                <a:ea typeface="Arial"/>
                <a:cs typeface="Arial"/>
                <a:sym typeface="Arial"/>
              </a:rPr>
              <a:t>Aula 06 - SGBD - SQL</a:t>
            </a:r>
            <a:endParaRPr/>
          </a:p>
        </p:txBody>
      </p:sp>
      <p:sp>
        <p:nvSpPr>
          <p:cNvPr id="1465" name="Google Shape;1465;p162"/>
          <p:cNvSpPr txBox="1"/>
          <p:nvPr/>
        </p:nvSpPr>
        <p:spPr>
          <a:xfrm>
            <a:off x="609600" y="2927978"/>
            <a:ext cx="4572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  Criar o banco de dados bd_clinica</a:t>
            </a:r>
            <a:endParaRPr b="0" i="0" sz="1400" u="none" cap="none" strike="noStrike">
              <a:solidFill>
                <a:srgbClr val="000000"/>
              </a:solidFill>
              <a:latin typeface="Arial"/>
              <a:ea typeface="Arial"/>
              <a:cs typeface="Arial"/>
              <a:sym typeface="Arial"/>
            </a:endParaRPr>
          </a:p>
        </p:txBody>
      </p:sp>
      <p:sp>
        <p:nvSpPr>
          <p:cNvPr id="1466" name="Google Shape;1466;p162"/>
          <p:cNvSpPr txBox="1"/>
          <p:nvPr/>
        </p:nvSpPr>
        <p:spPr>
          <a:xfrm>
            <a:off x="1032934" y="3517205"/>
            <a:ext cx="4572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FF"/>
                </a:solidFill>
                <a:latin typeface="Consolas"/>
                <a:ea typeface="Consolas"/>
                <a:cs typeface="Consolas"/>
                <a:sym typeface="Consolas"/>
              </a:rPr>
              <a:t>create</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database</a:t>
            </a:r>
            <a:r>
              <a:rPr b="0" i="0" lang="en-US" sz="1400" u="none" cap="none" strike="noStrike">
                <a:solidFill>
                  <a:srgbClr val="000000"/>
                </a:solidFill>
                <a:latin typeface="Consolas"/>
                <a:ea typeface="Consolas"/>
                <a:cs typeface="Consolas"/>
                <a:sym typeface="Consolas"/>
              </a:rPr>
              <a:t> bd_clinica_seg</a:t>
            </a:r>
            <a:endParaRPr/>
          </a:p>
        </p:txBody>
      </p:sp>
      <p:sp>
        <p:nvSpPr>
          <p:cNvPr id="1467" name="Google Shape;1467;p162"/>
          <p:cNvSpPr txBox="1"/>
          <p:nvPr/>
        </p:nvSpPr>
        <p:spPr>
          <a:xfrm>
            <a:off x="694267" y="4115345"/>
            <a:ext cx="4572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  Usar o banco de dados bd_clinica</a:t>
            </a:r>
            <a:endParaRPr b="0" i="0" sz="1400" u="none" cap="none" strike="noStrike">
              <a:solidFill>
                <a:srgbClr val="000000"/>
              </a:solidFill>
              <a:latin typeface="Arial"/>
              <a:ea typeface="Arial"/>
              <a:cs typeface="Arial"/>
              <a:sym typeface="Arial"/>
            </a:endParaRPr>
          </a:p>
        </p:txBody>
      </p:sp>
      <p:sp>
        <p:nvSpPr>
          <p:cNvPr id="1468" name="Google Shape;1468;p162"/>
          <p:cNvSpPr txBox="1"/>
          <p:nvPr/>
        </p:nvSpPr>
        <p:spPr>
          <a:xfrm>
            <a:off x="1032934" y="4691958"/>
            <a:ext cx="4572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FF"/>
                </a:solidFill>
                <a:latin typeface="Consolas"/>
                <a:ea typeface="Consolas"/>
                <a:cs typeface="Consolas"/>
                <a:sym typeface="Consolas"/>
              </a:rPr>
              <a:t>use</a:t>
            </a:r>
            <a:r>
              <a:rPr b="0" i="0" lang="en-US" sz="1400" u="none" cap="none" strike="noStrike">
                <a:solidFill>
                  <a:srgbClr val="000000"/>
                </a:solidFill>
                <a:latin typeface="Consolas"/>
                <a:ea typeface="Consolas"/>
                <a:cs typeface="Consolas"/>
                <a:sym typeface="Consolas"/>
              </a:rPr>
              <a:t> bd_clinica_seg</a:t>
            </a:r>
            <a:endParaRPr b="0" i="0" sz="1400" u="none" cap="none" strike="noStrike">
              <a:solidFill>
                <a:srgbClr val="000000"/>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00"/>
          <p:cNvSpPr txBox="1"/>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41" name="Google Shape;841;p10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SQL -  Structured Query Language</a:t>
            </a:r>
            <a:endParaRPr/>
          </a:p>
        </p:txBody>
      </p:sp>
      <p:sp>
        <p:nvSpPr>
          <p:cNvPr id="842" name="Google Shape;842;p100"/>
          <p:cNvSpPr txBox="1"/>
          <p:nvPr>
            <p:ph idx="1" type="body"/>
          </p:nvPr>
        </p:nvSpPr>
        <p:spPr>
          <a:xfrm>
            <a:off x="179387" y="1981200"/>
            <a:ext cx="5292725" cy="4448175"/>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Clr>
                <a:schemeClr val="lt2"/>
              </a:buClr>
              <a:buSzPts val="1800"/>
              <a:buFont typeface="Noto Sans Symbols"/>
              <a:buChar char="▪"/>
            </a:pPr>
            <a:r>
              <a:rPr b="0" i="0" lang="en-US" sz="2400" u="none">
                <a:solidFill>
                  <a:schemeClr val="dk1"/>
                </a:solidFill>
                <a:latin typeface="Arial"/>
                <a:ea typeface="Arial"/>
                <a:cs typeface="Arial"/>
                <a:sym typeface="Arial"/>
              </a:rPr>
              <a:t>Surgiu dos trabalhos teóricos de </a:t>
            </a:r>
            <a:r>
              <a:rPr b="1" i="0" lang="en-US" sz="2400" u="none">
                <a:solidFill>
                  <a:srgbClr val="FF0000"/>
                </a:solidFill>
                <a:latin typeface="Arial"/>
                <a:ea typeface="Arial"/>
                <a:cs typeface="Arial"/>
                <a:sym typeface="Arial"/>
              </a:rPr>
              <a:t>Edgar Frank Codd </a:t>
            </a:r>
            <a:r>
              <a:rPr b="0" i="0" lang="en-US" sz="2400" u="none">
                <a:solidFill>
                  <a:schemeClr val="dk1"/>
                </a:solidFill>
                <a:latin typeface="Arial"/>
                <a:ea typeface="Arial"/>
                <a:cs typeface="Arial"/>
                <a:sym typeface="Arial"/>
              </a:rPr>
              <a:t>(IBM) procurando um modelo lógico independente de detalhes de implementação.</a:t>
            </a:r>
            <a:endParaRPr/>
          </a:p>
          <a:p>
            <a:pPr indent="-342900" lvl="0" marL="342900" rtl="0" algn="just">
              <a:lnSpc>
                <a:spcPct val="150000"/>
              </a:lnSpc>
              <a:spcBef>
                <a:spcPts val="480"/>
              </a:spcBef>
              <a:spcAft>
                <a:spcPts val="0"/>
              </a:spcAft>
              <a:buClr>
                <a:schemeClr val="lt2"/>
              </a:buClr>
              <a:buSzPts val="1800"/>
              <a:buFont typeface="Noto Sans Symbols"/>
              <a:buChar char="▪"/>
            </a:pPr>
            <a:r>
              <a:rPr b="0" i="0" lang="en-US" sz="2400" u="none">
                <a:solidFill>
                  <a:schemeClr val="dk1"/>
                </a:solidFill>
                <a:latin typeface="Arial"/>
                <a:ea typeface="Arial"/>
                <a:cs typeface="Arial"/>
                <a:sym typeface="Arial"/>
              </a:rPr>
              <a:t>Teoria dos conjuntos</a:t>
            </a:r>
            <a:endParaRPr/>
          </a:p>
          <a:p>
            <a:pPr indent="-342900" lvl="0" marL="342900" rtl="0" algn="just">
              <a:lnSpc>
                <a:spcPct val="150000"/>
              </a:lnSpc>
              <a:spcBef>
                <a:spcPts val="480"/>
              </a:spcBef>
              <a:spcAft>
                <a:spcPts val="0"/>
              </a:spcAft>
              <a:buClr>
                <a:schemeClr val="lt2"/>
              </a:buClr>
              <a:buSzPts val="1800"/>
              <a:buFont typeface="Noto Sans Symbols"/>
              <a:buChar char="▪"/>
            </a:pPr>
            <a:r>
              <a:rPr b="0" i="0" lang="en-US" sz="2400" u="none">
                <a:solidFill>
                  <a:schemeClr val="dk1"/>
                </a:solidFill>
                <a:latin typeface="Arial"/>
                <a:ea typeface="Arial"/>
                <a:cs typeface="Arial"/>
                <a:sym typeface="Arial"/>
              </a:rPr>
              <a:t> Baseado na álgebra relacional.</a:t>
            </a:r>
            <a:endParaRPr/>
          </a:p>
        </p:txBody>
      </p:sp>
      <p:pic>
        <p:nvPicPr>
          <p:cNvPr id="843" name="Google Shape;843;p100"/>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844" name="Google Shape;844;p100"/>
          <p:cNvPicPr preferRelativeResize="0"/>
          <p:nvPr/>
        </p:nvPicPr>
        <p:blipFill rotWithShape="1">
          <a:blip r:embed="rId4">
            <a:alphaModFix/>
          </a:blip>
          <a:srcRect b="0" l="0" r="0" t="0"/>
          <a:stretch/>
        </p:blipFill>
        <p:spPr>
          <a:xfrm>
            <a:off x="7373937" y="1341437"/>
            <a:ext cx="1317625" cy="1890712"/>
          </a:xfrm>
          <a:prstGeom prst="rect">
            <a:avLst/>
          </a:prstGeom>
          <a:noFill/>
          <a:ln>
            <a:noFill/>
          </a:ln>
        </p:spPr>
      </p:pic>
      <p:sp>
        <p:nvSpPr>
          <p:cNvPr id="845" name="Google Shape;845;p1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pic>
        <p:nvPicPr>
          <p:cNvPr id="846" name="Google Shape;846;p100"/>
          <p:cNvPicPr preferRelativeResize="0"/>
          <p:nvPr/>
        </p:nvPicPr>
        <p:blipFill rotWithShape="1">
          <a:blip r:embed="rId5">
            <a:alphaModFix/>
          </a:blip>
          <a:srcRect b="0" l="0" r="0" t="0"/>
          <a:stretch/>
        </p:blipFill>
        <p:spPr>
          <a:xfrm>
            <a:off x="5232156" y="4513702"/>
            <a:ext cx="3732457" cy="920066"/>
          </a:xfrm>
          <a:prstGeom prst="rect">
            <a:avLst/>
          </a:prstGeom>
          <a:noFill/>
          <a:ln>
            <a:noFill/>
          </a:ln>
        </p:spPr>
      </p:pic>
    </p:spTree>
  </p:cSld>
  <p:clrMapOvr>
    <a:masterClrMapping/>
  </p:clrMapOvr>
  <p:transition>
    <p:push/>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pic>
        <p:nvPicPr>
          <p:cNvPr id="1475" name="Google Shape;1475;p163"/>
          <p:cNvPicPr preferRelativeResize="0"/>
          <p:nvPr/>
        </p:nvPicPr>
        <p:blipFill rotWithShape="1">
          <a:blip r:embed="rId3">
            <a:alphaModFix/>
          </a:blip>
          <a:srcRect b="0" l="0" r="0" t="0"/>
          <a:stretch/>
        </p:blipFill>
        <p:spPr>
          <a:xfrm>
            <a:off x="591344" y="964407"/>
            <a:ext cx="7610475" cy="2695575"/>
          </a:xfrm>
          <a:prstGeom prst="rect">
            <a:avLst/>
          </a:prstGeom>
          <a:noFill/>
          <a:ln>
            <a:noFill/>
          </a:ln>
        </p:spPr>
      </p:pic>
      <p:sp>
        <p:nvSpPr>
          <p:cNvPr id="1476" name="Google Shape;1476;p163"/>
          <p:cNvSpPr txBox="1"/>
          <p:nvPr>
            <p:ph idx="4294967295" type="title"/>
          </p:nvPr>
        </p:nvSpPr>
        <p:spPr>
          <a:xfrm>
            <a:off x="539750" y="508000"/>
            <a:ext cx="6553200" cy="5857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rPr>
              <a:t>Exercício 02 </a:t>
            </a:r>
            <a:endParaRPr/>
          </a:p>
        </p:txBody>
      </p:sp>
      <p:pic>
        <p:nvPicPr>
          <p:cNvPr id="1477" name="Google Shape;1477;p163"/>
          <p:cNvPicPr preferRelativeResize="0"/>
          <p:nvPr/>
        </p:nvPicPr>
        <p:blipFill rotWithShape="1">
          <a:blip r:embed="rId4">
            <a:alphaModFix/>
          </a:blip>
          <a:srcRect b="0" l="0" r="0" t="0"/>
          <a:stretch/>
        </p:blipFill>
        <p:spPr>
          <a:xfrm>
            <a:off x="7481888" y="508000"/>
            <a:ext cx="1439862" cy="495300"/>
          </a:xfrm>
          <a:prstGeom prst="rect">
            <a:avLst/>
          </a:prstGeom>
          <a:noFill/>
          <a:ln>
            <a:noFill/>
          </a:ln>
        </p:spPr>
      </p:pic>
      <p:sp>
        <p:nvSpPr>
          <p:cNvPr id="1478" name="Google Shape;1478;p1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479" name="Google Shape;1479;p163"/>
          <p:cNvSpPr txBox="1"/>
          <p:nvPr>
            <p:ph idx="11" type="ftr"/>
          </p:nvPr>
        </p:nvSpPr>
        <p:spPr>
          <a:xfrm>
            <a:off x="0"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7D"/>
              </a:buClr>
              <a:buSzPts val="1400"/>
              <a:buFont typeface="Noto Sans Symbols"/>
              <a:buNone/>
            </a:pPr>
            <a:r>
              <a:rPr b="0" i="0" lang="en-US" sz="800" u="none" cap="none" strike="noStrike">
                <a:solidFill>
                  <a:srgbClr val="000000"/>
                </a:solidFill>
                <a:latin typeface="Arial"/>
                <a:ea typeface="Arial"/>
                <a:cs typeface="Arial"/>
                <a:sym typeface="Arial"/>
              </a:rPr>
              <a:t>Aula 06 - SGBD - SQL</a:t>
            </a:r>
            <a:endParaRPr/>
          </a:p>
        </p:txBody>
      </p:sp>
      <p:sp>
        <p:nvSpPr>
          <p:cNvPr id="1480" name="Google Shape;1480;p163"/>
          <p:cNvSpPr txBox="1"/>
          <p:nvPr/>
        </p:nvSpPr>
        <p:spPr>
          <a:xfrm>
            <a:off x="539750" y="3121223"/>
            <a:ext cx="4572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3.  Criar a tabela tb_paciente</a:t>
            </a:r>
            <a:endParaRPr b="0" i="0" sz="1400" u="none" cap="none" strike="noStrike">
              <a:solidFill>
                <a:srgbClr val="000000"/>
              </a:solidFill>
              <a:latin typeface="Arial"/>
              <a:ea typeface="Arial"/>
              <a:cs typeface="Arial"/>
              <a:sym typeface="Arial"/>
            </a:endParaRPr>
          </a:p>
        </p:txBody>
      </p:sp>
      <p:sp>
        <p:nvSpPr>
          <p:cNvPr id="1481" name="Google Shape;1481;p163"/>
          <p:cNvSpPr txBox="1"/>
          <p:nvPr/>
        </p:nvSpPr>
        <p:spPr>
          <a:xfrm>
            <a:off x="1089378" y="4048314"/>
            <a:ext cx="4572000" cy="167353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400" u="none" cap="none" strike="noStrike">
                <a:solidFill>
                  <a:srgbClr val="0000FF"/>
                </a:solidFill>
                <a:latin typeface="Consolas"/>
                <a:ea typeface="Consolas"/>
                <a:cs typeface="Consolas"/>
                <a:sym typeface="Consolas"/>
              </a:rPr>
              <a:t>create</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table</a:t>
            </a:r>
            <a:r>
              <a:rPr b="0" i="0" lang="en-US" sz="1400" u="none" cap="none" strike="noStrike">
                <a:solidFill>
                  <a:srgbClr val="000000"/>
                </a:solidFill>
                <a:latin typeface="Consolas"/>
                <a:ea typeface="Consolas"/>
                <a:cs typeface="Consolas"/>
                <a:sym typeface="Consolas"/>
              </a:rPr>
              <a:t> tb_paciente</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matricula </a:t>
            </a:r>
            <a:r>
              <a:rPr b="0" i="0" lang="en-US" sz="1400" u="none" cap="none" strike="noStrike">
                <a:solidFill>
                  <a:srgbClr val="0000FF"/>
                </a:solidFill>
                <a:latin typeface="Consolas"/>
                <a:ea typeface="Consolas"/>
                <a:cs typeface="Consolas"/>
                <a:sym typeface="Consolas"/>
              </a:rPr>
              <a:t>int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not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null</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primary</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key</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a:t>
            </a:r>
            <a:endParaRPr/>
          </a:p>
          <a:p>
            <a:pPr indent="0" lvl="0" marL="0" marR="0" rtl="0" algn="l">
              <a:lnSpc>
                <a:spcPct val="150000"/>
              </a:lnSpc>
              <a:spcBef>
                <a:spcPts val="0"/>
              </a:spcBef>
              <a:spcAft>
                <a:spcPts val="0"/>
              </a:spcAft>
              <a:buNone/>
            </a:pPr>
            <a:r>
              <a:rPr b="0" i="0" lang="en-US" sz="1400" u="none" cap="none" strike="noStrike">
                <a:solidFill>
                  <a:srgbClr val="000000"/>
                </a:solidFill>
                <a:latin typeface="Consolas"/>
                <a:ea typeface="Consolas"/>
                <a:cs typeface="Consolas"/>
                <a:sym typeface="Consolas"/>
              </a:rPr>
              <a:t>paciente </a:t>
            </a:r>
            <a:r>
              <a:rPr b="0" i="0" lang="en-US" sz="1400" u="none" cap="none" strike="noStrike">
                <a:solidFill>
                  <a:srgbClr val="0000FF"/>
                </a:solidFill>
                <a:latin typeface="Consolas"/>
                <a:ea typeface="Consolas"/>
                <a:cs typeface="Consolas"/>
                <a:sym typeface="Consolas"/>
              </a:rPr>
              <a:t>char</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50</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a:t>
            </a:r>
            <a:endParaRPr/>
          </a:p>
          <a:p>
            <a:pPr indent="0" lvl="0" marL="0" marR="0" rtl="0" algn="l">
              <a:lnSpc>
                <a:spcPct val="150000"/>
              </a:lnSpc>
              <a:spcBef>
                <a:spcPts val="0"/>
              </a:spcBef>
              <a:spcAft>
                <a:spcPts val="0"/>
              </a:spcAft>
              <a:buNone/>
            </a:pPr>
            <a:r>
              <a:rPr b="0" i="0" lang="en-US" sz="1400" u="none" cap="none" strike="noStrike">
                <a:solidFill>
                  <a:srgbClr val="000000"/>
                </a:solidFill>
                <a:latin typeface="Consolas"/>
                <a:ea typeface="Consolas"/>
                <a:cs typeface="Consolas"/>
                <a:sym typeface="Consolas"/>
              </a:rPr>
              <a:t>telefone </a:t>
            </a:r>
            <a:r>
              <a:rPr b="0" i="0" lang="en-US" sz="1400" u="none" cap="none" strike="noStrike">
                <a:solidFill>
                  <a:srgbClr val="0000FF"/>
                </a:solidFill>
                <a:latin typeface="Consolas"/>
                <a:ea typeface="Consolas"/>
                <a:cs typeface="Consolas"/>
                <a:sym typeface="Consolas"/>
              </a:rPr>
              <a:t>char</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11</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a:t>
            </a:r>
            <a:endParaRPr/>
          </a:p>
          <a:p>
            <a:pPr indent="0" lvl="0" marL="0" marR="0" rtl="0" algn="l">
              <a:lnSpc>
                <a:spcPct val="150000"/>
              </a:lnSpc>
              <a:spcBef>
                <a:spcPts val="0"/>
              </a:spcBef>
              <a:spcAft>
                <a:spcPts val="0"/>
              </a:spcAft>
              <a:buNone/>
            </a:pPr>
            <a:r>
              <a:rPr b="0" i="0" lang="en-US" sz="1400" u="none" cap="none" strike="noStrike">
                <a:solidFill>
                  <a:srgbClr val="000000"/>
                </a:solidFill>
                <a:latin typeface="Consolas"/>
                <a:ea typeface="Consolas"/>
                <a:cs typeface="Consolas"/>
                <a:sym typeface="Consolas"/>
              </a:rPr>
              <a:t>endereco </a:t>
            </a:r>
            <a:r>
              <a:rPr b="0" i="0" lang="en-US" sz="1400" u="none" cap="none" strike="noStrike">
                <a:solidFill>
                  <a:srgbClr val="0000FF"/>
                </a:solidFill>
                <a:latin typeface="Consolas"/>
                <a:ea typeface="Consolas"/>
                <a:cs typeface="Consolas"/>
                <a:sym typeface="Consolas"/>
              </a:rPr>
              <a:t>char</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30</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pic>
        <p:nvPicPr>
          <p:cNvPr id="1488" name="Google Shape;1488;p164"/>
          <p:cNvPicPr preferRelativeResize="0"/>
          <p:nvPr/>
        </p:nvPicPr>
        <p:blipFill rotWithShape="1">
          <a:blip r:embed="rId3">
            <a:alphaModFix/>
          </a:blip>
          <a:srcRect b="0" l="0" r="0" t="0"/>
          <a:stretch/>
        </p:blipFill>
        <p:spPr>
          <a:xfrm>
            <a:off x="591344" y="964407"/>
            <a:ext cx="7610475" cy="2695575"/>
          </a:xfrm>
          <a:prstGeom prst="rect">
            <a:avLst/>
          </a:prstGeom>
          <a:noFill/>
          <a:ln>
            <a:noFill/>
          </a:ln>
        </p:spPr>
      </p:pic>
      <p:sp>
        <p:nvSpPr>
          <p:cNvPr id="1489" name="Google Shape;1489;p164"/>
          <p:cNvSpPr txBox="1"/>
          <p:nvPr>
            <p:ph idx="4294967295" type="title"/>
          </p:nvPr>
        </p:nvSpPr>
        <p:spPr>
          <a:xfrm>
            <a:off x="539750" y="508000"/>
            <a:ext cx="6553200" cy="5857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rPr>
              <a:t>Exercício 02 </a:t>
            </a:r>
            <a:endParaRPr/>
          </a:p>
        </p:txBody>
      </p:sp>
      <p:pic>
        <p:nvPicPr>
          <p:cNvPr id="1490" name="Google Shape;1490;p164"/>
          <p:cNvPicPr preferRelativeResize="0"/>
          <p:nvPr/>
        </p:nvPicPr>
        <p:blipFill rotWithShape="1">
          <a:blip r:embed="rId4">
            <a:alphaModFix/>
          </a:blip>
          <a:srcRect b="0" l="0" r="0" t="0"/>
          <a:stretch/>
        </p:blipFill>
        <p:spPr>
          <a:xfrm>
            <a:off x="7481888" y="508000"/>
            <a:ext cx="1439862" cy="495300"/>
          </a:xfrm>
          <a:prstGeom prst="rect">
            <a:avLst/>
          </a:prstGeom>
          <a:noFill/>
          <a:ln>
            <a:noFill/>
          </a:ln>
        </p:spPr>
      </p:pic>
      <p:sp>
        <p:nvSpPr>
          <p:cNvPr id="1491" name="Google Shape;1491;p1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492" name="Google Shape;1492;p164"/>
          <p:cNvSpPr txBox="1"/>
          <p:nvPr>
            <p:ph idx="11" type="ftr"/>
          </p:nvPr>
        </p:nvSpPr>
        <p:spPr>
          <a:xfrm>
            <a:off x="0"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7D"/>
              </a:buClr>
              <a:buSzPts val="1400"/>
              <a:buFont typeface="Noto Sans Symbols"/>
              <a:buNone/>
            </a:pPr>
            <a:r>
              <a:rPr b="0" i="0" lang="en-US" sz="800" u="none" cap="none" strike="noStrike">
                <a:solidFill>
                  <a:srgbClr val="000000"/>
                </a:solidFill>
                <a:latin typeface="Arial"/>
                <a:ea typeface="Arial"/>
                <a:cs typeface="Arial"/>
                <a:sym typeface="Arial"/>
              </a:rPr>
              <a:t>Aula 06 - SGBD - SQL</a:t>
            </a:r>
            <a:endParaRPr/>
          </a:p>
        </p:txBody>
      </p:sp>
      <p:sp>
        <p:nvSpPr>
          <p:cNvPr id="1493" name="Google Shape;1493;p164"/>
          <p:cNvSpPr txBox="1"/>
          <p:nvPr/>
        </p:nvSpPr>
        <p:spPr>
          <a:xfrm>
            <a:off x="609600" y="3203872"/>
            <a:ext cx="4572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4.  Criar a tabela tb_exame</a:t>
            </a:r>
            <a:endParaRPr b="0" i="0" sz="1400" u="none" cap="none" strike="noStrike">
              <a:solidFill>
                <a:srgbClr val="000000"/>
              </a:solidFill>
              <a:latin typeface="Arial"/>
              <a:ea typeface="Arial"/>
              <a:cs typeface="Arial"/>
              <a:sym typeface="Arial"/>
            </a:endParaRPr>
          </a:p>
        </p:txBody>
      </p:sp>
      <p:sp>
        <p:nvSpPr>
          <p:cNvPr id="1494" name="Google Shape;1494;p164"/>
          <p:cNvSpPr txBox="1"/>
          <p:nvPr/>
        </p:nvSpPr>
        <p:spPr>
          <a:xfrm>
            <a:off x="1032932" y="4116389"/>
            <a:ext cx="4572000" cy="102720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400" u="none" cap="none" strike="noStrike">
                <a:solidFill>
                  <a:srgbClr val="0000FF"/>
                </a:solidFill>
                <a:latin typeface="Consolas"/>
                <a:ea typeface="Consolas"/>
                <a:cs typeface="Consolas"/>
                <a:sym typeface="Consolas"/>
              </a:rPr>
              <a:t>create</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table</a:t>
            </a:r>
            <a:r>
              <a:rPr b="0" i="0" lang="en-US" sz="1400" u="none" cap="none" strike="noStrike">
                <a:solidFill>
                  <a:srgbClr val="000000"/>
                </a:solidFill>
                <a:latin typeface="Consolas"/>
                <a:ea typeface="Consolas"/>
                <a:cs typeface="Consolas"/>
                <a:sym typeface="Consolas"/>
              </a:rPr>
              <a:t> tb_exame </a:t>
            </a:r>
            <a:endParaRPr/>
          </a:p>
          <a:p>
            <a:pPr indent="0" lvl="0" marL="0" marR="0" rtl="0" algn="l">
              <a:lnSpc>
                <a:spcPct val="150000"/>
              </a:lnSpc>
              <a:spcBef>
                <a:spcPts val="0"/>
              </a:spcBef>
              <a:spcAft>
                <a:spcPts val="0"/>
              </a:spcAft>
              <a:buNone/>
            </a:pP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cd_exame </a:t>
            </a:r>
            <a:r>
              <a:rPr b="0" i="0" lang="en-US" sz="1400" u="none" cap="none" strike="noStrike">
                <a:solidFill>
                  <a:srgbClr val="0000FF"/>
                </a:solidFill>
                <a:latin typeface="Consolas"/>
                <a:ea typeface="Consolas"/>
                <a:cs typeface="Consolas"/>
                <a:sym typeface="Consolas"/>
              </a:rPr>
              <a:t>int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not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null</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primary</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key</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a:t>
            </a:r>
            <a:endParaRPr/>
          </a:p>
          <a:p>
            <a:pPr indent="0" lvl="0" marL="0" marR="0" rtl="0" algn="l">
              <a:lnSpc>
                <a:spcPct val="150000"/>
              </a:lnSpc>
              <a:spcBef>
                <a:spcPts val="0"/>
              </a:spcBef>
              <a:spcAft>
                <a:spcPts val="0"/>
              </a:spcAft>
              <a:buNone/>
            </a:pPr>
            <a:r>
              <a:rPr b="0" i="0" lang="en-US" sz="1400" u="none" cap="none" strike="noStrike">
                <a:solidFill>
                  <a:srgbClr val="000000"/>
                </a:solidFill>
                <a:latin typeface="Consolas"/>
                <a:ea typeface="Consolas"/>
                <a:cs typeface="Consolas"/>
                <a:sym typeface="Consolas"/>
              </a:rPr>
              <a:t>exame </a:t>
            </a:r>
            <a:r>
              <a:rPr b="0" i="0" lang="en-US" sz="1400" u="none" cap="none" strike="noStrike">
                <a:solidFill>
                  <a:srgbClr val="0000FF"/>
                </a:solidFill>
                <a:latin typeface="Consolas"/>
                <a:ea typeface="Consolas"/>
                <a:cs typeface="Consolas"/>
                <a:sym typeface="Consolas"/>
              </a:rPr>
              <a:t>char</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30</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pic>
        <p:nvPicPr>
          <p:cNvPr id="1501" name="Google Shape;1501;p165"/>
          <p:cNvPicPr preferRelativeResize="0"/>
          <p:nvPr/>
        </p:nvPicPr>
        <p:blipFill rotWithShape="1">
          <a:blip r:embed="rId3">
            <a:alphaModFix/>
          </a:blip>
          <a:srcRect b="0" l="0" r="0" t="0"/>
          <a:stretch/>
        </p:blipFill>
        <p:spPr>
          <a:xfrm>
            <a:off x="591344" y="964407"/>
            <a:ext cx="7610475" cy="2695575"/>
          </a:xfrm>
          <a:prstGeom prst="rect">
            <a:avLst/>
          </a:prstGeom>
          <a:noFill/>
          <a:ln>
            <a:noFill/>
          </a:ln>
        </p:spPr>
      </p:pic>
      <p:sp>
        <p:nvSpPr>
          <p:cNvPr id="1502" name="Google Shape;1502;p165"/>
          <p:cNvSpPr txBox="1"/>
          <p:nvPr>
            <p:ph idx="4294967295" type="title"/>
          </p:nvPr>
        </p:nvSpPr>
        <p:spPr>
          <a:xfrm>
            <a:off x="539750" y="508000"/>
            <a:ext cx="6553200" cy="5857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rPr>
              <a:t>Exercício 02 </a:t>
            </a:r>
            <a:endParaRPr/>
          </a:p>
        </p:txBody>
      </p:sp>
      <p:pic>
        <p:nvPicPr>
          <p:cNvPr id="1503" name="Google Shape;1503;p165"/>
          <p:cNvPicPr preferRelativeResize="0"/>
          <p:nvPr/>
        </p:nvPicPr>
        <p:blipFill rotWithShape="1">
          <a:blip r:embed="rId4">
            <a:alphaModFix/>
          </a:blip>
          <a:srcRect b="0" l="0" r="0" t="0"/>
          <a:stretch/>
        </p:blipFill>
        <p:spPr>
          <a:xfrm>
            <a:off x="7481888" y="508000"/>
            <a:ext cx="1439862" cy="495300"/>
          </a:xfrm>
          <a:prstGeom prst="rect">
            <a:avLst/>
          </a:prstGeom>
          <a:noFill/>
          <a:ln>
            <a:noFill/>
          </a:ln>
        </p:spPr>
      </p:pic>
      <p:sp>
        <p:nvSpPr>
          <p:cNvPr id="1504" name="Google Shape;1504;p16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505" name="Google Shape;1505;p165"/>
          <p:cNvSpPr txBox="1"/>
          <p:nvPr>
            <p:ph idx="11" type="ftr"/>
          </p:nvPr>
        </p:nvSpPr>
        <p:spPr>
          <a:xfrm>
            <a:off x="0"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7D"/>
              </a:buClr>
              <a:buSzPts val="1400"/>
              <a:buFont typeface="Noto Sans Symbols"/>
              <a:buNone/>
            </a:pPr>
            <a:r>
              <a:rPr b="0" i="0" lang="en-US" sz="800" u="none" cap="none" strike="noStrike">
                <a:solidFill>
                  <a:srgbClr val="000000"/>
                </a:solidFill>
                <a:latin typeface="Arial"/>
                <a:ea typeface="Arial"/>
                <a:cs typeface="Arial"/>
                <a:sym typeface="Arial"/>
              </a:rPr>
              <a:t>Aula 06 - SGBD - SQL</a:t>
            </a:r>
            <a:endParaRPr/>
          </a:p>
        </p:txBody>
      </p:sp>
      <p:sp>
        <p:nvSpPr>
          <p:cNvPr id="1506" name="Google Shape;1506;p165"/>
          <p:cNvSpPr txBox="1"/>
          <p:nvPr/>
        </p:nvSpPr>
        <p:spPr>
          <a:xfrm>
            <a:off x="609600" y="3203872"/>
            <a:ext cx="4572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4.  Criar a tabela tb_exame</a:t>
            </a:r>
            <a:endParaRPr b="0" i="0" sz="1400" u="none" cap="none" strike="noStrike">
              <a:solidFill>
                <a:srgbClr val="000000"/>
              </a:solidFill>
              <a:latin typeface="Arial"/>
              <a:ea typeface="Arial"/>
              <a:cs typeface="Arial"/>
              <a:sym typeface="Arial"/>
            </a:endParaRPr>
          </a:p>
        </p:txBody>
      </p:sp>
      <p:sp>
        <p:nvSpPr>
          <p:cNvPr id="1507" name="Google Shape;1507;p165"/>
          <p:cNvSpPr txBox="1"/>
          <p:nvPr/>
        </p:nvSpPr>
        <p:spPr>
          <a:xfrm>
            <a:off x="1032932" y="4116389"/>
            <a:ext cx="4572000" cy="102720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400" u="none" cap="none" strike="noStrike">
                <a:solidFill>
                  <a:srgbClr val="0000FF"/>
                </a:solidFill>
                <a:latin typeface="Consolas"/>
                <a:ea typeface="Consolas"/>
                <a:cs typeface="Consolas"/>
                <a:sym typeface="Consolas"/>
              </a:rPr>
              <a:t>create</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table</a:t>
            </a:r>
            <a:r>
              <a:rPr b="0" i="0" lang="en-US" sz="1400" u="none" cap="none" strike="noStrike">
                <a:solidFill>
                  <a:srgbClr val="000000"/>
                </a:solidFill>
                <a:latin typeface="Consolas"/>
                <a:ea typeface="Consolas"/>
                <a:cs typeface="Consolas"/>
                <a:sym typeface="Consolas"/>
              </a:rPr>
              <a:t> tb_exame </a:t>
            </a:r>
            <a:endParaRPr/>
          </a:p>
          <a:p>
            <a:pPr indent="0" lvl="0" marL="0" marR="0" rtl="0" algn="l">
              <a:lnSpc>
                <a:spcPct val="150000"/>
              </a:lnSpc>
              <a:spcBef>
                <a:spcPts val="0"/>
              </a:spcBef>
              <a:spcAft>
                <a:spcPts val="0"/>
              </a:spcAft>
              <a:buNone/>
            </a:pP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cd_exame </a:t>
            </a:r>
            <a:r>
              <a:rPr b="0" i="0" lang="en-US" sz="1400" u="none" cap="none" strike="noStrike">
                <a:solidFill>
                  <a:srgbClr val="0000FF"/>
                </a:solidFill>
                <a:latin typeface="Consolas"/>
                <a:ea typeface="Consolas"/>
                <a:cs typeface="Consolas"/>
                <a:sym typeface="Consolas"/>
              </a:rPr>
              <a:t>int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not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null</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primary</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key</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a:t>
            </a:r>
            <a:endParaRPr/>
          </a:p>
          <a:p>
            <a:pPr indent="0" lvl="0" marL="0" marR="0" rtl="0" algn="l">
              <a:lnSpc>
                <a:spcPct val="150000"/>
              </a:lnSpc>
              <a:spcBef>
                <a:spcPts val="0"/>
              </a:spcBef>
              <a:spcAft>
                <a:spcPts val="0"/>
              </a:spcAft>
              <a:buNone/>
            </a:pPr>
            <a:r>
              <a:rPr b="0" i="0" lang="en-US" sz="1400" u="none" cap="none" strike="noStrike">
                <a:solidFill>
                  <a:srgbClr val="000000"/>
                </a:solidFill>
                <a:latin typeface="Consolas"/>
                <a:ea typeface="Consolas"/>
                <a:cs typeface="Consolas"/>
                <a:sym typeface="Consolas"/>
              </a:rPr>
              <a:t>exame </a:t>
            </a:r>
            <a:r>
              <a:rPr b="0" i="0" lang="en-US" sz="1400" u="none" cap="none" strike="noStrike">
                <a:solidFill>
                  <a:srgbClr val="0000FF"/>
                </a:solidFill>
                <a:latin typeface="Consolas"/>
                <a:ea typeface="Consolas"/>
                <a:cs typeface="Consolas"/>
                <a:sym typeface="Consolas"/>
              </a:rPr>
              <a:t>char</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30</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pic>
        <p:nvPicPr>
          <p:cNvPr id="1514" name="Google Shape;1514;p166"/>
          <p:cNvPicPr preferRelativeResize="0"/>
          <p:nvPr/>
        </p:nvPicPr>
        <p:blipFill rotWithShape="1">
          <a:blip r:embed="rId3">
            <a:alphaModFix/>
          </a:blip>
          <a:srcRect b="0" l="0" r="0" t="0"/>
          <a:stretch/>
        </p:blipFill>
        <p:spPr>
          <a:xfrm>
            <a:off x="591344" y="964407"/>
            <a:ext cx="7610475" cy="2695575"/>
          </a:xfrm>
          <a:prstGeom prst="rect">
            <a:avLst/>
          </a:prstGeom>
          <a:noFill/>
          <a:ln>
            <a:noFill/>
          </a:ln>
        </p:spPr>
      </p:pic>
      <p:sp>
        <p:nvSpPr>
          <p:cNvPr id="1515" name="Google Shape;1515;p166"/>
          <p:cNvSpPr txBox="1"/>
          <p:nvPr>
            <p:ph idx="4294967295" type="title"/>
          </p:nvPr>
        </p:nvSpPr>
        <p:spPr>
          <a:xfrm>
            <a:off x="539750" y="508000"/>
            <a:ext cx="6553200" cy="5857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rPr>
              <a:t>Exercício 02 </a:t>
            </a:r>
            <a:endParaRPr/>
          </a:p>
        </p:txBody>
      </p:sp>
      <p:pic>
        <p:nvPicPr>
          <p:cNvPr id="1516" name="Google Shape;1516;p166"/>
          <p:cNvPicPr preferRelativeResize="0"/>
          <p:nvPr/>
        </p:nvPicPr>
        <p:blipFill rotWithShape="1">
          <a:blip r:embed="rId4">
            <a:alphaModFix/>
          </a:blip>
          <a:srcRect b="0" l="0" r="0" t="0"/>
          <a:stretch/>
        </p:blipFill>
        <p:spPr>
          <a:xfrm>
            <a:off x="7481888" y="508000"/>
            <a:ext cx="1439862" cy="495300"/>
          </a:xfrm>
          <a:prstGeom prst="rect">
            <a:avLst/>
          </a:prstGeom>
          <a:noFill/>
          <a:ln>
            <a:noFill/>
          </a:ln>
        </p:spPr>
      </p:pic>
      <p:sp>
        <p:nvSpPr>
          <p:cNvPr id="1517" name="Google Shape;1517;p16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518" name="Google Shape;1518;p166"/>
          <p:cNvSpPr txBox="1"/>
          <p:nvPr>
            <p:ph idx="11" type="ftr"/>
          </p:nvPr>
        </p:nvSpPr>
        <p:spPr>
          <a:xfrm>
            <a:off x="0"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7D"/>
              </a:buClr>
              <a:buSzPts val="1400"/>
              <a:buFont typeface="Noto Sans Symbols"/>
              <a:buNone/>
            </a:pPr>
            <a:r>
              <a:rPr b="0" i="0" lang="en-US" sz="800" u="none" cap="none" strike="noStrike">
                <a:solidFill>
                  <a:srgbClr val="000000"/>
                </a:solidFill>
                <a:latin typeface="Arial"/>
                <a:ea typeface="Arial"/>
                <a:cs typeface="Arial"/>
                <a:sym typeface="Arial"/>
              </a:rPr>
              <a:t>Aula 06 - SGBD - SQL</a:t>
            </a:r>
            <a:endParaRPr/>
          </a:p>
        </p:txBody>
      </p:sp>
      <p:sp>
        <p:nvSpPr>
          <p:cNvPr id="1519" name="Google Shape;1519;p166"/>
          <p:cNvSpPr txBox="1"/>
          <p:nvPr/>
        </p:nvSpPr>
        <p:spPr>
          <a:xfrm>
            <a:off x="609600" y="3203872"/>
            <a:ext cx="45720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5.  Criar a tabela tb_convenio</a:t>
            </a:r>
            <a:endParaRPr b="0" i="0" sz="1400" u="none" cap="none" strike="noStrike">
              <a:solidFill>
                <a:srgbClr val="000000"/>
              </a:solidFill>
              <a:latin typeface="Arial"/>
              <a:ea typeface="Arial"/>
              <a:cs typeface="Arial"/>
              <a:sym typeface="Arial"/>
            </a:endParaRPr>
          </a:p>
        </p:txBody>
      </p:sp>
      <p:sp>
        <p:nvSpPr>
          <p:cNvPr id="1520" name="Google Shape;1520;p166"/>
          <p:cNvSpPr txBox="1"/>
          <p:nvPr/>
        </p:nvSpPr>
        <p:spPr>
          <a:xfrm>
            <a:off x="954616" y="3921431"/>
            <a:ext cx="4572000" cy="102720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400" u="none" cap="none" strike="noStrike">
                <a:solidFill>
                  <a:srgbClr val="0000FF"/>
                </a:solidFill>
                <a:latin typeface="Consolas"/>
                <a:ea typeface="Consolas"/>
                <a:cs typeface="Consolas"/>
                <a:sym typeface="Consolas"/>
              </a:rPr>
              <a:t>create</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table</a:t>
            </a:r>
            <a:r>
              <a:rPr b="0" i="0" lang="en-US" sz="1400" u="none" cap="none" strike="noStrike">
                <a:solidFill>
                  <a:srgbClr val="000000"/>
                </a:solidFill>
                <a:latin typeface="Consolas"/>
                <a:ea typeface="Consolas"/>
                <a:cs typeface="Consolas"/>
                <a:sym typeface="Consolas"/>
              </a:rPr>
              <a:t> tb_convenio </a:t>
            </a:r>
            <a:endParaRPr/>
          </a:p>
          <a:p>
            <a:pPr indent="0" lvl="0" marL="0" marR="0" rtl="0" algn="l">
              <a:lnSpc>
                <a:spcPct val="150000"/>
              </a:lnSpc>
              <a:spcBef>
                <a:spcPts val="0"/>
              </a:spcBef>
              <a:spcAft>
                <a:spcPts val="0"/>
              </a:spcAft>
              <a:buNone/>
            </a:pP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cd_convenio </a:t>
            </a:r>
            <a:r>
              <a:rPr b="0" i="0" lang="en-US" sz="1400" u="none" cap="none" strike="noStrike">
                <a:solidFill>
                  <a:srgbClr val="0000FF"/>
                </a:solidFill>
                <a:latin typeface="Consolas"/>
                <a:ea typeface="Consolas"/>
                <a:cs typeface="Consolas"/>
                <a:sym typeface="Consolas"/>
              </a:rPr>
              <a:t>int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not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null</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primary</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key</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a:t>
            </a:r>
            <a:endParaRPr/>
          </a:p>
          <a:p>
            <a:pPr indent="0" lvl="0" marL="0" marR="0" rtl="0" algn="l">
              <a:lnSpc>
                <a:spcPct val="150000"/>
              </a:lnSpc>
              <a:spcBef>
                <a:spcPts val="0"/>
              </a:spcBef>
              <a:spcAft>
                <a:spcPts val="0"/>
              </a:spcAft>
              <a:buNone/>
            </a:pPr>
            <a:r>
              <a:rPr b="0" i="0" lang="en-US" sz="1400" u="none" cap="none" strike="noStrike">
                <a:solidFill>
                  <a:srgbClr val="000000"/>
                </a:solidFill>
                <a:latin typeface="Consolas"/>
                <a:ea typeface="Consolas"/>
                <a:cs typeface="Consolas"/>
                <a:sym typeface="Consolas"/>
              </a:rPr>
              <a:t>convenio </a:t>
            </a:r>
            <a:r>
              <a:rPr b="0" i="0" lang="en-US" sz="1400" u="none" cap="none" strike="noStrike">
                <a:solidFill>
                  <a:srgbClr val="0000FF"/>
                </a:solidFill>
                <a:latin typeface="Consolas"/>
                <a:ea typeface="Consolas"/>
                <a:cs typeface="Consolas"/>
                <a:sym typeface="Consolas"/>
              </a:rPr>
              <a:t>char</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30</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pic>
        <p:nvPicPr>
          <p:cNvPr id="1527" name="Google Shape;1527;p167"/>
          <p:cNvPicPr preferRelativeResize="0"/>
          <p:nvPr/>
        </p:nvPicPr>
        <p:blipFill rotWithShape="1">
          <a:blip r:embed="rId3">
            <a:alphaModFix/>
          </a:blip>
          <a:srcRect b="0" l="0" r="0" t="0"/>
          <a:stretch/>
        </p:blipFill>
        <p:spPr>
          <a:xfrm>
            <a:off x="591344" y="964407"/>
            <a:ext cx="7610475" cy="2695575"/>
          </a:xfrm>
          <a:prstGeom prst="rect">
            <a:avLst/>
          </a:prstGeom>
          <a:noFill/>
          <a:ln>
            <a:noFill/>
          </a:ln>
        </p:spPr>
      </p:pic>
      <p:sp>
        <p:nvSpPr>
          <p:cNvPr id="1528" name="Google Shape;1528;p167"/>
          <p:cNvSpPr txBox="1"/>
          <p:nvPr>
            <p:ph idx="4294967295" type="title"/>
          </p:nvPr>
        </p:nvSpPr>
        <p:spPr>
          <a:xfrm>
            <a:off x="539750" y="508000"/>
            <a:ext cx="6553200" cy="5857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rPr>
              <a:t>Exercício 02 </a:t>
            </a:r>
            <a:endParaRPr/>
          </a:p>
        </p:txBody>
      </p:sp>
      <p:pic>
        <p:nvPicPr>
          <p:cNvPr id="1529" name="Google Shape;1529;p167"/>
          <p:cNvPicPr preferRelativeResize="0"/>
          <p:nvPr/>
        </p:nvPicPr>
        <p:blipFill rotWithShape="1">
          <a:blip r:embed="rId4">
            <a:alphaModFix/>
          </a:blip>
          <a:srcRect b="0" l="0" r="0" t="0"/>
          <a:stretch/>
        </p:blipFill>
        <p:spPr>
          <a:xfrm>
            <a:off x="7481888" y="508000"/>
            <a:ext cx="1439862" cy="495300"/>
          </a:xfrm>
          <a:prstGeom prst="rect">
            <a:avLst/>
          </a:prstGeom>
          <a:noFill/>
          <a:ln>
            <a:noFill/>
          </a:ln>
        </p:spPr>
      </p:pic>
      <p:sp>
        <p:nvSpPr>
          <p:cNvPr id="1530" name="Google Shape;1530;p16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531" name="Google Shape;1531;p167"/>
          <p:cNvSpPr txBox="1"/>
          <p:nvPr>
            <p:ph idx="11" type="ftr"/>
          </p:nvPr>
        </p:nvSpPr>
        <p:spPr>
          <a:xfrm>
            <a:off x="0"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7D"/>
              </a:buClr>
              <a:buSzPts val="1400"/>
              <a:buFont typeface="Noto Sans Symbols"/>
              <a:buNone/>
            </a:pPr>
            <a:r>
              <a:rPr b="0" i="0" lang="en-US" sz="800" u="none" cap="none" strike="noStrike">
                <a:solidFill>
                  <a:srgbClr val="000000"/>
                </a:solidFill>
                <a:latin typeface="Arial"/>
                <a:ea typeface="Arial"/>
                <a:cs typeface="Arial"/>
                <a:sym typeface="Arial"/>
              </a:rPr>
              <a:t>Aula 06 - SGBD - SQL</a:t>
            </a:r>
            <a:endParaRPr/>
          </a:p>
        </p:txBody>
      </p:sp>
      <p:sp>
        <p:nvSpPr>
          <p:cNvPr id="1532" name="Google Shape;1532;p167"/>
          <p:cNvSpPr txBox="1"/>
          <p:nvPr/>
        </p:nvSpPr>
        <p:spPr>
          <a:xfrm>
            <a:off x="539750" y="3170212"/>
            <a:ext cx="631825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6.  Criar a tabela de relacionamento  rl_exame_paciente</a:t>
            </a:r>
            <a:endParaRPr b="0" i="0" sz="1400" u="none" cap="none" strike="noStrike">
              <a:solidFill>
                <a:srgbClr val="000000"/>
              </a:solidFill>
              <a:latin typeface="Arial"/>
              <a:ea typeface="Arial"/>
              <a:cs typeface="Arial"/>
              <a:sym typeface="Arial"/>
            </a:endParaRPr>
          </a:p>
        </p:txBody>
      </p:sp>
      <p:sp>
        <p:nvSpPr>
          <p:cNvPr id="1533" name="Google Shape;1533;p167"/>
          <p:cNvSpPr txBox="1"/>
          <p:nvPr/>
        </p:nvSpPr>
        <p:spPr>
          <a:xfrm>
            <a:off x="848431" y="3573727"/>
            <a:ext cx="4572000" cy="231986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400" u="none" cap="none" strike="noStrike">
                <a:solidFill>
                  <a:srgbClr val="0000FF"/>
                </a:solidFill>
                <a:latin typeface="Consolas"/>
                <a:ea typeface="Consolas"/>
                <a:cs typeface="Consolas"/>
                <a:sym typeface="Consolas"/>
              </a:rPr>
              <a:t>create</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table</a:t>
            </a:r>
            <a:r>
              <a:rPr b="0" i="0" lang="en-US" sz="1400" u="none" cap="none" strike="noStrike">
                <a:solidFill>
                  <a:srgbClr val="000000"/>
                </a:solidFill>
                <a:latin typeface="Consolas"/>
                <a:ea typeface="Consolas"/>
                <a:cs typeface="Consolas"/>
                <a:sym typeface="Consolas"/>
              </a:rPr>
              <a:t> rl_exame_paciente </a:t>
            </a:r>
            <a:endParaRPr/>
          </a:p>
          <a:p>
            <a:pPr indent="0" lvl="0" marL="0" marR="0" rtl="0" algn="l">
              <a:lnSpc>
                <a:spcPct val="150000"/>
              </a:lnSpc>
              <a:spcBef>
                <a:spcPts val="0"/>
              </a:spcBef>
              <a:spcAft>
                <a:spcPts val="0"/>
              </a:spcAft>
              <a:buNone/>
            </a:pP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cd_exame </a:t>
            </a:r>
            <a:r>
              <a:rPr b="0" i="0" lang="en-US" sz="1400" u="none" cap="none" strike="noStrike">
                <a:solidFill>
                  <a:srgbClr val="0000FF"/>
                </a:solidFill>
                <a:latin typeface="Consolas"/>
                <a:ea typeface="Consolas"/>
                <a:cs typeface="Consolas"/>
                <a:sym typeface="Consolas"/>
              </a:rPr>
              <a:t>int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not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null,</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n-US" sz="1400" u="none" cap="none" strike="noStrike">
                <a:solidFill>
                  <a:srgbClr val="000000"/>
                </a:solidFill>
                <a:latin typeface="Consolas"/>
                <a:ea typeface="Consolas"/>
                <a:cs typeface="Consolas"/>
                <a:sym typeface="Consolas"/>
              </a:rPr>
              <a:t>cd_convenio </a:t>
            </a:r>
            <a:r>
              <a:rPr b="0" i="0" lang="en-US" sz="1400" u="none" cap="none" strike="noStrike">
                <a:solidFill>
                  <a:srgbClr val="0000FF"/>
                </a:solidFill>
                <a:latin typeface="Consolas"/>
                <a:ea typeface="Consolas"/>
                <a:cs typeface="Consolas"/>
                <a:sym typeface="Consolas"/>
              </a:rPr>
              <a:t>int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not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null,</a:t>
            </a:r>
            <a:r>
              <a:rPr b="0" i="0" lang="en-US" sz="1400" u="none" cap="none" strike="noStrike">
                <a:solidFill>
                  <a:srgbClr val="000000"/>
                </a:solidFill>
                <a:latin typeface="Consolas"/>
                <a:ea typeface="Consolas"/>
                <a:cs typeface="Consolas"/>
                <a:sym typeface="Consolas"/>
              </a:rPr>
              <a:t> </a:t>
            </a:r>
            <a:endParaRPr/>
          </a:p>
          <a:p>
            <a:pPr indent="0" lvl="0" marL="0" marR="0" rtl="0" algn="l">
              <a:lnSpc>
                <a:spcPct val="150000"/>
              </a:lnSpc>
              <a:spcBef>
                <a:spcPts val="0"/>
              </a:spcBef>
              <a:spcAft>
                <a:spcPts val="0"/>
              </a:spcAft>
              <a:buNone/>
            </a:pPr>
            <a:r>
              <a:rPr b="0" i="0" lang="en-US" sz="1400" u="none" cap="none" strike="noStrike">
                <a:solidFill>
                  <a:srgbClr val="000000"/>
                </a:solidFill>
                <a:latin typeface="Consolas"/>
                <a:ea typeface="Consolas"/>
                <a:cs typeface="Consolas"/>
                <a:sym typeface="Consolas"/>
              </a:rPr>
              <a:t>matricula </a:t>
            </a:r>
            <a:r>
              <a:rPr b="0" i="0" lang="en-US" sz="1400" u="none" cap="none" strike="noStrike">
                <a:solidFill>
                  <a:srgbClr val="0000FF"/>
                </a:solidFill>
                <a:latin typeface="Consolas"/>
                <a:ea typeface="Consolas"/>
                <a:cs typeface="Consolas"/>
                <a:sym typeface="Consolas"/>
              </a:rPr>
              <a:t>int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not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null,</a:t>
            </a:r>
            <a:r>
              <a:rPr b="0" i="0" lang="en-US" sz="1400" u="none" cap="none" strike="noStrike">
                <a:solidFill>
                  <a:srgbClr val="000000"/>
                </a:solidFill>
                <a:latin typeface="Consolas"/>
                <a:ea typeface="Consolas"/>
                <a:cs typeface="Consolas"/>
                <a:sym typeface="Consolas"/>
              </a:rPr>
              <a:t> </a:t>
            </a:r>
            <a:endParaRPr/>
          </a:p>
          <a:p>
            <a:pPr indent="0" lvl="0" marL="0" marR="0" rtl="0" algn="l">
              <a:lnSpc>
                <a:spcPct val="150000"/>
              </a:lnSpc>
              <a:spcBef>
                <a:spcPts val="0"/>
              </a:spcBef>
              <a:spcAft>
                <a:spcPts val="0"/>
              </a:spcAft>
              <a:buNone/>
            </a:pPr>
            <a:r>
              <a:rPr b="0" i="0" lang="en-US" sz="1400" u="none" cap="none" strike="noStrike">
                <a:solidFill>
                  <a:srgbClr val="000000"/>
                </a:solidFill>
                <a:latin typeface="Consolas"/>
                <a:ea typeface="Consolas"/>
                <a:cs typeface="Consolas"/>
                <a:sym typeface="Consolas"/>
              </a:rPr>
              <a:t>dt_exame </a:t>
            </a:r>
            <a:r>
              <a:rPr b="0" i="0" lang="en-US" sz="1400" u="none" cap="none" strike="noStrike">
                <a:solidFill>
                  <a:srgbClr val="0000FF"/>
                </a:solidFill>
                <a:latin typeface="Consolas"/>
                <a:ea typeface="Consolas"/>
                <a:cs typeface="Consolas"/>
                <a:sym typeface="Consolas"/>
              </a:rPr>
              <a:t>date</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not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null,</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n-US" sz="1400" u="none" cap="none" strike="noStrike">
                <a:solidFill>
                  <a:srgbClr val="0000FF"/>
                </a:solidFill>
                <a:latin typeface="Consolas"/>
                <a:ea typeface="Consolas"/>
                <a:cs typeface="Consolas"/>
                <a:sym typeface="Consolas"/>
              </a:rPr>
              <a:t>primary</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key </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cd_exame</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cd_convenio</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matricula</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dt_exame</a:t>
            </a:r>
            <a:r>
              <a:rPr b="0" i="0" lang="en-US" sz="1400" u="none" cap="none" strike="noStrike">
                <a:solidFill>
                  <a:srgbClr val="808080"/>
                </a:solidFill>
                <a:latin typeface="Consolas"/>
                <a:ea typeface="Consolas"/>
                <a:cs typeface="Consolas"/>
                <a:sym typeface="Consolas"/>
              </a:rPr>
              <a: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pic>
        <p:nvPicPr>
          <p:cNvPr id="1540" name="Google Shape;1540;p168"/>
          <p:cNvPicPr preferRelativeResize="0"/>
          <p:nvPr/>
        </p:nvPicPr>
        <p:blipFill rotWithShape="1">
          <a:blip r:embed="rId3">
            <a:alphaModFix/>
          </a:blip>
          <a:srcRect b="0" l="0" r="0" t="0"/>
          <a:stretch/>
        </p:blipFill>
        <p:spPr>
          <a:xfrm>
            <a:off x="591344" y="964407"/>
            <a:ext cx="7610475" cy="2695575"/>
          </a:xfrm>
          <a:prstGeom prst="rect">
            <a:avLst/>
          </a:prstGeom>
          <a:noFill/>
          <a:ln>
            <a:noFill/>
          </a:ln>
        </p:spPr>
      </p:pic>
      <p:sp>
        <p:nvSpPr>
          <p:cNvPr id="1541" name="Google Shape;1541;p168"/>
          <p:cNvSpPr txBox="1"/>
          <p:nvPr>
            <p:ph idx="4294967295" type="title"/>
          </p:nvPr>
        </p:nvSpPr>
        <p:spPr>
          <a:xfrm>
            <a:off x="539750" y="508000"/>
            <a:ext cx="6553200" cy="5857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rPr>
              <a:t>Exercício 02 </a:t>
            </a:r>
            <a:endParaRPr/>
          </a:p>
        </p:txBody>
      </p:sp>
      <p:pic>
        <p:nvPicPr>
          <p:cNvPr id="1542" name="Google Shape;1542;p168"/>
          <p:cNvPicPr preferRelativeResize="0"/>
          <p:nvPr/>
        </p:nvPicPr>
        <p:blipFill rotWithShape="1">
          <a:blip r:embed="rId4">
            <a:alphaModFix/>
          </a:blip>
          <a:srcRect b="0" l="0" r="0" t="0"/>
          <a:stretch/>
        </p:blipFill>
        <p:spPr>
          <a:xfrm>
            <a:off x="7481888" y="508000"/>
            <a:ext cx="1439862" cy="495300"/>
          </a:xfrm>
          <a:prstGeom prst="rect">
            <a:avLst/>
          </a:prstGeom>
          <a:noFill/>
          <a:ln>
            <a:noFill/>
          </a:ln>
        </p:spPr>
      </p:pic>
      <p:sp>
        <p:nvSpPr>
          <p:cNvPr id="1543" name="Google Shape;1543;p16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544" name="Google Shape;1544;p168"/>
          <p:cNvSpPr txBox="1"/>
          <p:nvPr>
            <p:ph idx="11" type="ftr"/>
          </p:nvPr>
        </p:nvSpPr>
        <p:spPr>
          <a:xfrm>
            <a:off x="0"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7D"/>
              </a:buClr>
              <a:buSzPts val="1400"/>
              <a:buFont typeface="Noto Sans Symbols"/>
              <a:buNone/>
            </a:pPr>
            <a:r>
              <a:rPr b="0" i="0" lang="en-US" sz="800" u="none" cap="none" strike="noStrike">
                <a:solidFill>
                  <a:srgbClr val="000000"/>
                </a:solidFill>
                <a:latin typeface="Arial"/>
                <a:ea typeface="Arial"/>
                <a:cs typeface="Arial"/>
                <a:sym typeface="Arial"/>
              </a:rPr>
              <a:t>Aula 06 - SGBD - SQL</a:t>
            </a:r>
            <a:endParaRPr/>
          </a:p>
        </p:txBody>
      </p:sp>
      <p:sp>
        <p:nvSpPr>
          <p:cNvPr id="1545" name="Google Shape;1545;p168"/>
          <p:cNvSpPr txBox="1"/>
          <p:nvPr/>
        </p:nvSpPr>
        <p:spPr>
          <a:xfrm>
            <a:off x="539750" y="3170212"/>
            <a:ext cx="631825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6.  Criar a tabela de relacionamento  rl_exame_paciente</a:t>
            </a:r>
            <a:endParaRPr b="0" i="0" sz="1400" u="none" cap="none" strike="noStrike">
              <a:solidFill>
                <a:srgbClr val="000000"/>
              </a:solidFill>
              <a:latin typeface="Arial"/>
              <a:ea typeface="Arial"/>
              <a:cs typeface="Arial"/>
              <a:sym typeface="Arial"/>
            </a:endParaRPr>
          </a:p>
        </p:txBody>
      </p:sp>
      <p:sp>
        <p:nvSpPr>
          <p:cNvPr id="1546" name="Google Shape;1546;p168"/>
          <p:cNvSpPr txBox="1"/>
          <p:nvPr/>
        </p:nvSpPr>
        <p:spPr>
          <a:xfrm>
            <a:off x="848431" y="3573727"/>
            <a:ext cx="4572000" cy="231986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400" u="none" cap="none" strike="noStrike">
                <a:solidFill>
                  <a:srgbClr val="0000FF"/>
                </a:solidFill>
                <a:latin typeface="Consolas"/>
                <a:ea typeface="Consolas"/>
                <a:cs typeface="Consolas"/>
                <a:sym typeface="Consolas"/>
              </a:rPr>
              <a:t>create</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table</a:t>
            </a:r>
            <a:r>
              <a:rPr b="0" i="0" lang="en-US" sz="1400" u="none" cap="none" strike="noStrike">
                <a:solidFill>
                  <a:srgbClr val="000000"/>
                </a:solidFill>
                <a:latin typeface="Consolas"/>
                <a:ea typeface="Consolas"/>
                <a:cs typeface="Consolas"/>
                <a:sym typeface="Consolas"/>
              </a:rPr>
              <a:t> rl_exame_paciente </a:t>
            </a:r>
            <a:endParaRPr/>
          </a:p>
          <a:p>
            <a:pPr indent="0" lvl="0" marL="0" marR="0" rtl="0" algn="l">
              <a:lnSpc>
                <a:spcPct val="150000"/>
              </a:lnSpc>
              <a:spcBef>
                <a:spcPts val="0"/>
              </a:spcBef>
              <a:spcAft>
                <a:spcPts val="0"/>
              </a:spcAft>
              <a:buNone/>
            </a:pP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cd_exame </a:t>
            </a:r>
            <a:r>
              <a:rPr b="0" i="0" lang="en-US" sz="1400" u="none" cap="none" strike="noStrike">
                <a:solidFill>
                  <a:srgbClr val="0000FF"/>
                </a:solidFill>
                <a:latin typeface="Consolas"/>
                <a:ea typeface="Consolas"/>
                <a:cs typeface="Consolas"/>
                <a:sym typeface="Consolas"/>
              </a:rPr>
              <a:t>int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not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null,</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n-US" sz="1400" u="none" cap="none" strike="noStrike">
                <a:solidFill>
                  <a:srgbClr val="000000"/>
                </a:solidFill>
                <a:latin typeface="Consolas"/>
                <a:ea typeface="Consolas"/>
                <a:cs typeface="Consolas"/>
                <a:sym typeface="Consolas"/>
              </a:rPr>
              <a:t>cd_convenio </a:t>
            </a:r>
            <a:r>
              <a:rPr b="0" i="0" lang="en-US" sz="1400" u="none" cap="none" strike="noStrike">
                <a:solidFill>
                  <a:srgbClr val="0000FF"/>
                </a:solidFill>
                <a:latin typeface="Consolas"/>
                <a:ea typeface="Consolas"/>
                <a:cs typeface="Consolas"/>
                <a:sym typeface="Consolas"/>
              </a:rPr>
              <a:t>int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not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null,</a:t>
            </a:r>
            <a:r>
              <a:rPr b="0" i="0" lang="en-US" sz="1400" u="none" cap="none" strike="noStrike">
                <a:solidFill>
                  <a:srgbClr val="000000"/>
                </a:solidFill>
                <a:latin typeface="Consolas"/>
                <a:ea typeface="Consolas"/>
                <a:cs typeface="Consolas"/>
                <a:sym typeface="Consolas"/>
              </a:rPr>
              <a:t> </a:t>
            </a:r>
            <a:endParaRPr/>
          </a:p>
          <a:p>
            <a:pPr indent="0" lvl="0" marL="0" marR="0" rtl="0" algn="l">
              <a:lnSpc>
                <a:spcPct val="150000"/>
              </a:lnSpc>
              <a:spcBef>
                <a:spcPts val="0"/>
              </a:spcBef>
              <a:spcAft>
                <a:spcPts val="0"/>
              </a:spcAft>
              <a:buNone/>
            </a:pPr>
            <a:r>
              <a:rPr b="0" i="0" lang="en-US" sz="1400" u="none" cap="none" strike="noStrike">
                <a:solidFill>
                  <a:srgbClr val="000000"/>
                </a:solidFill>
                <a:latin typeface="Consolas"/>
                <a:ea typeface="Consolas"/>
                <a:cs typeface="Consolas"/>
                <a:sym typeface="Consolas"/>
              </a:rPr>
              <a:t>matricula </a:t>
            </a:r>
            <a:r>
              <a:rPr b="0" i="0" lang="en-US" sz="1400" u="none" cap="none" strike="noStrike">
                <a:solidFill>
                  <a:srgbClr val="0000FF"/>
                </a:solidFill>
                <a:latin typeface="Consolas"/>
                <a:ea typeface="Consolas"/>
                <a:cs typeface="Consolas"/>
                <a:sym typeface="Consolas"/>
              </a:rPr>
              <a:t>int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not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null,</a:t>
            </a:r>
            <a:r>
              <a:rPr b="0" i="0" lang="en-US" sz="1400" u="none" cap="none" strike="noStrike">
                <a:solidFill>
                  <a:srgbClr val="000000"/>
                </a:solidFill>
                <a:latin typeface="Consolas"/>
                <a:ea typeface="Consolas"/>
                <a:cs typeface="Consolas"/>
                <a:sym typeface="Consolas"/>
              </a:rPr>
              <a:t> </a:t>
            </a:r>
            <a:endParaRPr/>
          </a:p>
          <a:p>
            <a:pPr indent="0" lvl="0" marL="0" marR="0" rtl="0" algn="l">
              <a:lnSpc>
                <a:spcPct val="150000"/>
              </a:lnSpc>
              <a:spcBef>
                <a:spcPts val="0"/>
              </a:spcBef>
              <a:spcAft>
                <a:spcPts val="0"/>
              </a:spcAft>
              <a:buNone/>
            </a:pPr>
            <a:r>
              <a:rPr b="0" i="0" lang="en-US" sz="1400" u="none" cap="none" strike="noStrike">
                <a:solidFill>
                  <a:srgbClr val="000000"/>
                </a:solidFill>
                <a:latin typeface="Consolas"/>
                <a:ea typeface="Consolas"/>
                <a:cs typeface="Consolas"/>
                <a:sym typeface="Consolas"/>
              </a:rPr>
              <a:t>dt_exame </a:t>
            </a:r>
            <a:r>
              <a:rPr b="0" i="0" lang="en-US" sz="1400" u="none" cap="none" strike="noStrike">
                <a:solidFill>
                  <a:srgbClr val="0000FF"/>
                </a:solidFill>
                <a:latin typeface="Consolas"/>
                <a:ea typeface="Consolas"/>
                <a:cs typeface="Consolas"/>
                <a:sym typeface="Consolas"/>
              </a:rPr>
              <a:t>date</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not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null,</a:t>
            </a:r>
            <a:endParaRPr b="0" i="0" sz="14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n-US" sz="1400" u="none" cap="none" strike="noStrike">
                <a:solidFill>
                  <a:srgbClr val="0000FF"/>
                </a:solidFill>
                <a:latin typeface="Consolas"/>
                <a:ea typeface="Consolas"/>
                <a:cs typeface="Consolas"/>
                <a:sym typeface="Consolas"/>
              </a:rPr>
              <a:t>primary</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key </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cd_exame</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cd_convenio</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matricula</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dt_exame</a:t>
            </a:r>
            <a:r>
              <a:rPr b="0" i="0" lang="en-US" sz="1400" u="none" cap="none" strike="noStrike">
                <a:solidFill>
                  <a:srgbClr val="808080"/>
                </a:solidFill>
                <a:latin typeface="Consolas"/>
                <a:ea typeface="Consolas"/>
                <a:cs typeface="Consolas"/>
                <a:sym typeface="Consolas"/>
              </a:rPr>
              <a:t>))</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pic>
        <p:nvPicPr>
          <p:cNvPr id="1553" name="Google Shape;1553;p169"/>
          <p:cNvPicPr preferRelativeResize="0"/>
          <p:nvPr/>
        </p:nvPicPr>
        <p:blipFill rotWithShape="1">
          <a:blip r:embed="rId3">
            <a:alphaModFix/>
          </a:blip>
          <a:srcRect b="0" l="0" r="0" t="0"/>
          <a:stretch/>
        </p:blipFill>
        <p:spPr>
          <a:xfrm>
            <a:off x="591344" y="964407"/>
            <a:ext cx="7610475" cy="2695575"/>
          </a:xfrm>
          <a:prstGeom prst="rect">
            <a:avLst/>
          </a:prstGeom>
          <a:noFill/>
          <a:ln>
            <a:noFill/>
          </a:ln>
        </p:spPr>
      </p:pic>
      <p:sp>
        <p:nvSpPr>
          <p:cNvPr id="1554" name="Google Shape;1554;p169"/>
          <p:cNvSpPr txBox="1"/>
          <p:nvPr>
            <p:ph idx="4294967295" type="title"/>
          </p:nvPr>
        </p:nvSpPr>
        <p:spPr>
          <a:xfrm>
            <a:off x="539750" y="508000"/>
            <a:ext cx="6553200" cy="5857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rPr>
              <a:t>Exercício 02 </a:t>
            </a:r>
            <a:endParaRPr/>
          </a:p>
        </p:txBody>
      </p:sp>
      <p:pic>
        <p:nvPicPr>
          <p:cNvPr id="1555" name="Google Shape;1555;p169"/>
          <p:cNvPicPr preferRelativeResize="0"/>
          <p:nvPr/>
        </p:nvPicPr>
        <p:blipFill rotWithShape="1">
          <a:blip r:embed="rId4">
            <a:alphaModFix/>
          </a:blip>
          <a:srcRect b="0" l="0" r="0" t="0"/>
          <a:stretch/>
        </p:blipFill>
        <p:spPr>
          <a:xfrm>
            <a:off x="7481888" y="508000"/>
            <a:ext cx="1439862" cy="495300"/>
          </a:xfrm>
          <a:prstGeom prst="rect">
            <a:avLst/>
          </a:prstGeom>
          <a:noFill/>
          <a:ln>
            <a:noFill/>
          </a:ln>
        </p:spPr>
      </p:pic>
      <p:sp>
        <p:nvSpPr>
          <p:cNvPr id="1556" name="Google Shape;1556;p16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557" name="Google Shape;1557;p169"/>
          <p:cNvSpPr txBox="1"/>
          <p:nvPr>
            <p:ph idx="11" type="ftr"/>
          </p:nvPr>
        </p:nvSpPr>
        <p:spPr>
          <a:xfrm>
            <a:off x="0"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7D"/>
              </a:buClr>
              <a:buSzPts val="1400"/>
              <a:buFont typeface="Noto Sans Symbols"/>
              <a:buNone/>
            </a:pPr>
            <a:r>
              <a:rPr b="0" i="0" lang="en-US" sz="800" u="none" cap="none" strike="noStrike">
                <a:solidFill>
                  <a:srgbClr val="000000"/>
                </a:solidFill>
                <a:latin typeface="Arial"/>
                <a:ea typeface="Arial"/>
                <a:cs typeface="Arial"/>
                <a:sym typeface="Arial"/>
              </a:rPr>
              <a:t>Aula 06 - SGBD - SQL</a:t>
            </a:r>
            <a:endParaRPr/>
          </a:p>
        </p:txBody>
      </p:sp>
      <p:sp>
        <p:nvSpPr>
          <p:cNvPr id="1558" name="Google Shape;1558;p169"/>
          <p:cNvSpPr txBox="1"/>
          <p:nvPr/>
        </p:nvSpPr>
        <p:spPr>
          <a:xfrm>
            <a:off x="304800" y="3170212"/>
            <a:ext cx="6553200" cy="52322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400"/>
              <a:buFont typeface="Arial"/>
              <a:buAutoNum type="arabicPeriod" startAt="7"/>
            </a:pPr>
            <a:r>
              <a:rPr b="0" i="0" lang="en-US" sz="1400" u="none" cap="none" strike="noStrike">
                <a:solidFill>
                  <a:srgbClr val="000000"/>
                </a:solidFill>
                <a:latin typeface="Arial"/>
                <a:ea typeface="Arial"/>
                <a:cs typeface="Arial"/>
                <a:sym typeface="Arial"/>
              </a:rPr>
              <a:t>Criar o relacionamento entre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tabela de relacionamento rl_exame_paciente e tb_paciente</a:t>
            </a:r>
            <a:endParaRPr b="0" i="0" sz="1400" u="none" cap="none" strike="noStrike">
              <a:solidFill>
                <a:srgbClr val="000000"/>
              </a:solidFill>
              <a:latin typeface="Arial"/>
              <a:ea typeface="Arial"/>
              <a:cs typeface="Arial"/>
              <a:sym typeface="Arial"/>
            </a:endParaRPr>
          </a:p>
        </p:txBody>
      </p:sp>
      <p:sp>
        <p:nvSpPr>
          <p:cNvPr id="1559" name="Google Shape;1559;p169"/>
          <p:cNvSpPr txBox="1"/>
          <p:nvPr/>
        </p:nvSpPr>
        <p:spPr>
          <a:xfrm>
            <a:off x="145697" y="4293990"/>
            <a:ext cx="8852606" cy="87716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400" u="none" cap="none" strike="noStrike">
                <a:solidFill>
                  <a:srgbClr val="0000FF"/>
                </a:solidFill>
                <a:latin typeface="Consolas"/>
                <a:ea typeface="Consolas"/>
                <a:cs typeface="Consolas"/>
                <a:sym typeface="Consolas"/>
              </a:rPr>
              <a:t>alter</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table</a:t>
            </a:r>
            <a:r>
              <a:rPr b="0" i="0" lang="en-US" sz="1400" u="none" cap="none" strike="noStrike">
                <a:solidFill>
                  <a:srgbClr val="000000"/>
                </a:solidFill>
                <a:latin typeface="Consolas"/>
                <a:ea typeface="Consolas"/>
                <a:cs typeface="Consolas"/>
                <a:sym typeface="Consolas"/>
              </a:rPr>
              <a:t> rl_exame_paciente</a:t>
            </a:r>
            <a:endParaRPr/>
          </a:p>
          <a:p>
            <a:pPr indent="0" lvl="0" marL="0" marR="0" rtl="0" algn="l">
              <a:lnSpc>
                <a:spcPct val="150000"/>
              </a:lnSpc>
              <a:spcBef>
                <a:spcPts val="0"/>
              </a:spcBef>
              <a:spcAft>
                <a:spcPts val="0"/>
              </a:spcAft>
              <a:buNone/>
            </a:pPr>
            <a:r>
              <a:rPr b="0" i="0" lang="en-US" sz="1400" u="none" cap="none" strike="noStrike">
                <a:solidFill>
                  <a:srgbClr val="0000FF"/>
                </a:solidFill>
                <a:latin typeface="Consolas"/>
                <a:ea typeface="Consolas"/>
                <a:cs typeface="Consolas"/>
                <a:sym typeface="Consolas"/>
              </a:rPr>
              <a:t>add</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constraint</a:t>
            </a:r>
            <a:r>
              <a:rPr b="0" i="0" lang="en-US" sz="1400" u="none" cap="none" strike="noStrike">
                <a:solidFill>
                  <a:srgbClr val="000000"/>
                </a:solidFill>
                <a:latin typeface="Consolas"/>
                <a:ea typeface="Consolas"/>
                <a:cs typeface="Consolas"/>
                <a:sym typeface="Consolas"/>
              </a:rPr>
              <a:t> fk_paciente </a:t>
            </a:r>
            <a:r>
              <a:rPr b="0" i="0" lang="en-US" sz="1400" u="none" cap="none" strike="noStrike">
                <a:solidFill>
                  <a:srgbClr val="0000FF"/>
                </a:solidFill>
                <a:latin typeface="Consolas"/>
                <a:ea typeface="Consolas"/>
                <a:cs typeface="Consolas"/>
                <a:sym typeface="Consolas"/>
              </a:rPr>
              <a:t>foreign</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key </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matricula</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references</a:t>
            </a:r>
            <a:r>
              <a:rPr b="0" i="0" lang="en-US" sz="1400" u="none" cap="none" strike="noStrike">
                <a:solidFill>
                  <a:srgbClr val="000000"/>
                </a:solidFill>
                <a:latin typeface="Consolas"/>
                <a:ea typeface="Consolas"/>
                <a:cs typeface="Consolas"/>
                <a:sym typeface="Consolas"/>
              </a:rPr>
              <a:t> tb_paciente</a:t>
            </a:r>
            <a:r>
              <a:rPr b="0" i="0" lang="en-US" sz="1400" u="none" cap="none" strike="noStrike">
                <a:solidFill>
                  <a:srgbClr val="0000FF"/>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matricula</a:t>
            </a:r>
            <a:r>
              <a:rPr b="0" i="0" lang="en-US" sz="14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900" u="none" cap="none" strike="noStrike">
              <a:solidFill>
                <a:srgbClr val="000000"/>
              </a:solidFill>
              <a:latin typeface="Consolas"/>
              <a:ea typeface="Consolas"/>
              <a:cs typeface="Consolas"/>
              <a:sym typeface="Consola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pic>
        <p:nvPicPr>
          <p:cNvPr id="1566" name="Google Shape;1566;p170"/>
          <p:cNvPicPr preferRelativeResize="0"/>
          <p:nvPr/>
        </p:nvPicPr>
        <p:blipFill rotWithShape="1">
          <a:blip r:embed="rId3">
            <a:alphaModFix/>
          </a:blip>
          <a:srcRect b="0" l="0" r="0" t="0"/>
          <a:stretch/>
        </p:blipFill>
        <p:spPr>
          <a:xfrm>
            <a:off x="591344" y="964407"/>
            <a:ext cx="7610475" cy="2695575"/>
          </a:xfrm>
          <a:prstGeom prst="rect">
            <a:avLst/>
          </a:prstGeom>
          <a:noFill/>
          <a:ln>
            <a:noFill/>
          </a:ln>
        </p:spPr>
      </p:pic>
      <p:sp>
        <p:nvSpPr>
          <p:cNvPr id="1567" name="Google Shape;1567;p170"/>
          <p:cNvSpPr txBox="1"/>
          <p:nvPr>
            <p:ph idx="4294967295" type="title"/>
          </p:nvPr>
        </p:nvSpPr>
        <p:spPr>
          <a:xfrm>
            <a:off x="539750" y="508000"/>
            <a:ext cx="6553200" cy="5857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rPr>
              <a:t>Exercício 02 </a:t>
            </a:r>
            <a:endParaRPr/>
          </a:p>
        </p:txBody>
      </p:sp>
      <p:pic>
        <p:nvPicPr>
          <p:cNvPr id="1568" name="Google Shape;1568;p170"/>
          <p:cNvPicPr preferRelativeResize="0"/>
          <p:nvPr/>
        </p:nvPicPr>
        <p:blipFill rotWithShape="1">
          <a:blip r:embed="rId4">
            <a:alphaModFix/>
          </a:blip>
          <a:srcRect b="0" l="0" r="0" t="0"/>
          <a:stretch/>
        </p:blipFill>
        <p:spPr>
          <a:xfrm>
            <a:off x="7481888" y="508000"/>
            <a:ext cx="1439862" cy="495300"/>
          </a:xfrm>
          <a:prstGeom prst="rect">
            <a:avLst/>
          </a:prstGeom>
          <a:noFill/>
          <a:ln>
            <a:noFill/>
          </a:ln>
        </p:spPr>
      </p:pic>
      <p:sp>
        <p:nvSpPr>
          <p:cNvPr id="1569" name="Google Shape;1569;p17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570" name="Google Shape;1570;p170"/>
          <p:cNvSpPr txBox="1"/>
          <p:nvPr>
            <p:ph idx="11" type="ftr"/>
          </p:nvPr>
        </p:nvSpPr>
        <p:spPr>
          <a:xfrm>
            <a:off x="0"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7D"/>
              </a:buClr>
              <a:buSzPts val="1400"/>
              <a:buFont typeface="Noto Sans Symbols"/>
              <a:buNone/>
            </a:pPr>
            <a:r>
              <a:rPr b="0" i="0" lang="en-US" sz="800" u="none" cap="none" strike="noStrike">
                <a:solidFill>
                  <a:srgbClr val="000000"/>
                </a:solidFill>
                <a:latin typeface="Arial"/>
                <a:ea typeface="Arial"/>
                <a:cs typeface="Arial"/>
                <a:sym typeface="Arial"/>
              </a:rPr>
              <a:t>Aula 06 - SGBD - SQL</a:t>
            </a:r>
            <a:endParaRPr/>
          </a:p>
        </p:txBody>
      </p:sp>
      <p:sp>
        <p:nvSpPr>
          <p:cNvPr id="1571" name="Google Shape;1571;p170"/>
          <p:cNvSpPr txBox="1"/>
          <p:nvPr/>
        </p:nvSpPr>
        <p:spPr>
          <a:xfrm>
            <a:off x="321733" y="2880708"/>
            <a:ext cx="6135511" cy="52322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400"/>
              <a:buFont typeface="Arial"/>
              <a:buAutoNum type="arabicPeriod" startAt="8"/>
            </a:pPr>
            <a:r>
              <a:rPr b="0" i="0" lang="en-US" sz="1400" u="none" cap="none" strike="noStrike">
                <a:solidFill>
                  <a:srgbClr val="000000"/>
                </a:solidFill>
                <a:latin typeface="Arial"/>
                <a:ea typeface="Arial"/>
                <a:cs typeface="Arial"/>
                <a:sym typeface="Arial"/>
              </a:rPr>
              <a:t>Criar o relacionamento entre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tabela de relacionamento rl_exame_paciente e tb_convenio</a:t>
            </a:r>
            <a:endParaRPr b="0" i="0" sz="1400" u="none" cap="none" strike="noStrike">
              <a:solidFill>
                <a:srgbClr val="000000"/>
              </a:solidFill>
              <a:latin typeface="Arial"/>
              <a:ea typeface="Arial"/>
              <a:cs typeface="Arial"/>
              <a:sym typeface="Arial"/>
            </a:endParaRPr>
          </a:p>
        </p:txBody>
      </p:sp>
      <p:sp>
        <p:nvSpPr>
          <p:cNvPr id="1572" name="Google Shape;1572;p170"/>
          <p:cNvSpPr txBox="1"/>
          <p:nvPr/>
        </p:nvSpPr>
        <p:spPr>
          <a:xfrm>
            <a:off x="479336" y="4220443"/>
            <a:ext cx="7834489" cy="120032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400" u="none" cap="none" strike="noStrike">
                <a:solidFill>
                  <a:srgbClr val="0000FF"/>
                </a:solidFill>
                <a:latin typeface="Consolas"/>
                <a:ea typeface="Consolas"/>
                <a:cs typeface="Consolas"/>
                <a:sym typeface="Consolas"/>
              </a:rPr>
              <a:t>alter</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table</a:t>
            </a:r>
            <a:r>
              <a:rPr b="0" i="0" lang="en-US" sz="1400" u="none" cap="none" strike="noStrike">
                <a:solidFill>
                  <a:srgbClr val="000000"/>
                </a:solidFill>
                <a:latin typeface="Consolas"/>
                <a:ea typeface="Consolas"/>
                <a:cs typeface="Consolas"/>
                <a:sym typeface="Consolas"/>
              </a:rPr>
              <a:t> rl_exame_paciente</a:t>
            </a:r>
            <a:endParaRPr/>
          </a:p>
          <a:p>
            <a:pPr indent="0" lvl="0" marL="0" marR="0" rtl="0" algn="l">
              <a:lnSpc>
                <a:spcPct val="150000"/>
              </a:lnSpc>
              <a:spcBef>
                <a:spcPts val="0"/>
              </a:spcBef>
              <a:spcAft>
                <a:spcPts val="0"/>
              </a:spcAft>
              <a:buNone/>
            </a:pPr>
            <a:r>
              <a:rPr b="0" i="0" lang="en-US" sz="1400" u="none" cap="none" strike="noStrike">
                <a:solidFill>
                  <a:srgbClr val="0000FF"/>
                </a:solidFill>
                <a:latin typeface="Consolas"/>
                <a:ea typeface="Consolas"/>
                <a:cs typeface="Consolas"/>
                <a:sym typeface="Consolas"/>
              </a:rPr>
              <a:t>add</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constraint</a:t>
            </a:r>
            <a:r>
              <a:rPr b="0" i="0" lang="en-US" sz="1400" u="none" cap="none" strike="noStrike">
                <a:solidFill>
                  <a:srgbClr val="000000"/>
                </a:solidFill>
                <a:latin typeface="Consolas"/>
                <a:ea typeface="Consolas"/>
                <a:cs typeface="Consolas"/>
                <a:sym typeface="Consolas"/>
              </a:rPr>
              <a:t> fk_convenio </a:t>
            </a:r>
            <a:r>
              <a:rPr b="0" i="0" lang="en-US" sz="1400" u="none" cap="none" strike="noStrike">
                <a:solidFill>
                  <a:srgbClr val="0000FF"/>
                </a:solidFill>
                <a:latin typeface="Consolas"/>
                <a:ea typeface="Consolas"/>
                <a:cs typeface="Consolas"/>
                <a:sym typeface="Consolas"/>
              </a:rPr>
              <a:t>foreign</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key </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cd_convenio</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references</a:t>
            </a:r>
            <a:r>
              <a:rPr b="0" i="0" lang="en-US" sz="1400" u="none" cap="none" strike="noStrike">
                <a:solidFill>
                  <a:srgbClr val="000000"/>
                </a:solidFill>
                <a:latin typeface="Consolas"/>
                <a:ea typeface="Consolas"/>
                <a:cs typeface="Consolas"/>
                <a:sym typeface="Consolas"/>
              </a:rPr>
              <a:t> tb_convenio</a:t>
            </a:r>
            <a:r>
              <a:rPr b="0" i="0" lang="en-US" sz="1400" u="none" cap="none" strike="noStrike">
                <a:solidFill>
                  <a:srgbClr val="0000FF"/>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cd_convenio</a:t>
            </a:r>
            <a:r>
              <a:rPr b="0" i="0" lang="en-US" sz="14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b="0" i="0" sz="900" u="none" cap="none" strike="noStrike">
              <a:solidFill>
                <a:srgbClr val="000000"/>
              </a:solidFill>
              <a:latin typeface="Consolas"/>
              <a:ea typeface="Consolas"/>
              <a:cs typeface="Consolas"/>
              <a:sym typeface="Consola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pic>
        <p:nvPicPr>
          <p:cNvPr id="1579" name="Google Shape;1579;p171"/>
          <p:cNvPicPr preferRelativeResize="0"/>
          <p:nvPr/>
        </p:nvPicPr>
        <p:blipFill rotWithShape="1">
          <a:blip r:embed="rId3">
            <a:alphaModFix/>
          </a:blip>
          <a:srcRect b="0" l="0" r="0" t="0"/>
          <a:stretch/>
        </p:blipFill>
        <p:spPr>
          <a:xfrm>
            <a:off x="591344" y="964407"/>
            <a:ext cx="7610475" cy="2695575"/>
          </a:xfrm>
          <a:prstGeom prst="rect">
            <a:avLst/>
          </a:prstGeom>
          <a:noFill/>
          <a:ln>
            <a:noFill/>
          </a:ln>
        </p:spPr>
      </p:pic>
      <p:sp>
        <p:nvSpPr>
          <p:cNvPr id="1580" name="Google Shape;1580;p171"/>
          <p:cNvSpPr txBox="1"/>
          <p:nvPr>
            <p:ph idx="4294967295" type="title"/>
          </p:nvPr>
        </p:nvSpPr>
        <p:spPr>
          <a:xfrm>
            <a:off x="539750" y="508000"/>
            <a:ext cx="6553200" cy="5857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rPr>
              <a:t>Exercício 02 </a:t>
            </a:r>
            <a:endParaRPr/>
          </a:p>
        </p:txBody>
      </p:sp>
      <p:pic>
        <p:nvPicPr>
          <p:cNvPr id="1581" name="Google Shape;1581;p171"/>
          <p:cNvPicPr preferRelativeResize="0"/>
          <p:nvPr/>
        </p:nvPicPr>
        <p:blipFill rotWithShape="1">
          <a:blip r:embed="rId4">
            <a:alphaModFix/>
          </a:blip>
          <a:srcRect b="0" l="0" r="0" t="0"/>
          <a:stretch/>
        </p:blipFill>
        <p:spPr>
          <a:xfrm>
            <a:off x="7481888" y="508000"/>
            <a:ext cx="1439862" cy="495300"/>
          </a:xfrm>
          <a:prstGeom prst="rect">
            <a:avLst/>
          </a:prstGeom>
          <a:noFill/>
          <a:ln>
            <a:noFill/>
          </a:ln>
        </p:spPr>
      </p:pic>
      <p:sp>
        <p:nvSpPr>
          <p:cNvPr id="1582" name="Google Shape;1582;p17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583" name="Google Shape;1583;p171"/>
          <p:cNvSpPr txBox="1"/>
          <p:nvPr>
            <p:ph idx="11" type="ftr"/>
          </p:nvPr>
        </p:nvSpPr>
        <p:spPr>
          <a:xfrm>
            <a:off x="0"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7D"/>
              </a:buClr>
              <a:buSzPts val="1400"/>
              <a:buFont typeface="Noto Sans Symbols"/>
              <a:buNone/>
            </a:pPr>
            <a:r>
              <a:rPr b="0" i="0" lang="en-US" sz="800" u="none" cap="none" strike="noStrike">
                <a:solidFill>
                  <a:srgbClr val="000000"/>
                </a:solidFill>
                <a:latin typeface="Arial"/>
                <a:ea typeface="Arial"/>
                <a:cs typeface="Arial"/>
                <a:sym typeface="Arial"/>
              </a:rPr>
              <a:t>Aula 06 - SGBD - SQL</a:t>
            </a:r>
            <a:endParaRPr/>
          </a:p>
        </p:txBody>
      </p:sp>
      <p:sp>
        <p:nvSpPr>
          <p:cNvPr id="1584" name="Google Shape;1584;p171"/>
          <p:cNvSpPr txBox="1"/>
          <p:nvPr/>
        </p:nvSpPr>
        <p:spPr>
          <a:xfrm>
            <a:off x="259642" y="2880708"/>
            <a:ext cx="5712179" cy="52322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400"/>
              <a:buFont typeface="Arial"/>
              <a:buAutoNum type="arabicPeriod" startAt="9"/>
            </a:pPr>
            <a:r>
              <a:rPr b="0" i="0" lang="en-US" sz="1400" u="none" cap="none" strike="noStrike">
                <a:solidFill>
                  <a:srgbClr val="000000"/>
                </a:solidFill>
                <a:latin typeface="Arial"/>
                <a:ea typeface="Arial"/>
                <a:cs typeface="Arial"/>
                <a:sym typeface="Arial"/>
              </a:rPr>
              <a:t>Criar o relacionamento entre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tabela de relacionamento rl_exame_paciente e tb_exame</a:t>
            </a:r>
            <a:endParaRPr b="0" i="0" sz="1400" u="none" cap="none" strike="noStrike">
              <a:solidFill>
                <a:srgbClr val="000000"/>
              </a:solidFill>
              <a:latin typeface="Arial"/>
              <a:ea typeface="Arial"/>
              <a:cs typeface="Arial"/>
              <a:sym typeface="Arial"/>
            </a:endParaRPr>
          </a:p>
        </p:txBody>
      </p:sp>
      <p:sp>
        <p:nvSpPr>
          <p:cNvPr id="1585" name="Google Shape;1585;p171"/>
          <p:cNvSpPr txBox="1"/>
          <p:nvPr/>
        </p:nvSpPr>
        <p:spPr>
          <a:xfrm>
            <a:off x="457641" y="4307006"/>
            <a:ext cx="7744178" cy="102720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400" u="none" cap="none" strike="noStrike">
                <a:solidFill>
                  <a:srgbClr val="0000FF"/>
                </a:solidFill>
                <a:latin typeface="Consolas"/>
                <a:ea typeface="Consolas"/>
                <a:cs typeface="Consolas"/>
                <a:sym typeface="Consolas"/>
              </a:rPr>
              <a:t>alter</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table</a:t>
            </a:r>
            <a:r>
              <a:rPr b="0" i="0" lang="en-US" sz="1400" u="none" cap="none" strike="noStrike">
                <a:solidFill>
                  <a:srgbClr val="000000"/>
                </a:solidFill>
                <a:latin typeface="Consolas"/>
                <a:ea typeface="Consolas"/>
                <a:cs typeface="Consolas"/>
                <a:sym typeface="Consolas"/>
              </a:rPr>
              <a:t> rl_exame_paciente</a:t>
            </a:r>
            <a:endParaRPr/>
          </a:p>
          <a:p>
            <a:pPr indent="0" lvl="0" marL="0" marR="0" rtl="0" algn="l">
              <a:lnSpc>
                <a:spcPct val="150000"/>
              </a:lnSpc>
              <a:spcBef>
                <a:spcPts val="0"/>
              </a:spcBef>
              <a:spcAft>
                <a:spcPts val="0"/>
              </a:spcAft>
              <a:buNone/>
            </a:pPr>
            <a:r>
              <a:rPr b="0" i="0" lang="en-US" sz="1400" u="none" cap="none" strike="noStrike">
                <a:solidFill>
                  <a:srgbClr val="0000FF"/>
                </a:solidFill>
                <a:latin typeface="Consolas"/>
                <a:ea typeface="Consolas"/>
                <a:cs typeface="Consolas"/>
                <a:sym typeface="Consolas"/>
              </a:rPr>
              <a:t>add</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CONSTRAINT</a:t>
            </a:r>
            <a:r>
              <a:rPr b="0" i="0" lang="en-US" sz="1400" u="none" cap="none" strike="noStrike">
                <a:solidFill>
                  <a:srgbClr val="000000"/>
                </a:solidFill>
                <a:latin typeface="Consolas"/>
                <a:ea typeface="Consolas"/>
                <a:cs typeface="Consolas"/>
                <a:sym typeface="Consolas"/>
              </a:rPr>
              <a:t> fk_exame </a:t>
            </a:r>
            <a:r>
              <a:rPr b="0" i="0" lang="en-US" sz="1400" u="none" cap="none" strike="noStrike">
                <a:solidFill>
                  <a:srgbClr val="0000FF"/>
                </a:solidFill>
                <a:latin typeface="Consolas"/>
                <a:ea typeface="Consolas"/>
                <a:cs typeface="Consolas"/>
                <a:sym typeface="Consolas"/>
              </a:rPr>
              <a:t>FOREIGN</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KEY </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cd_exame</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REFERENCES</a:t>
            </a:r>
            <a:r>
              <a:rPr b="0" i="0" lang="en-US" sz="1400" u="none" cap="none" strike="noStrike">
                <a:solidFill>
                  <a:srgbClr val="000000"/>
                </a:solidFill>
                <a:latin typeface="Consolas"/>
                <a:ea typeface="Consolas"/>
                <a:cs typeface="Consolas"/>
                <a:sym typeface="Consolas"/>
              </a:rPr>
              <a:t> tb_exame</a:t>
            </a:r>
            <a:r>
              <a:rPr b="0" i="0" lang="en-US" sz="1400" u="none" cap="none" strike="noStrike">
                <a:solidFill>
                  <a:srgbClr val="0000FF"/>
                </a:solidFill>
                <a:latin typeface="Consolas"/>
                <a:ea typeface="Consolas"/>
                <a:cs typeface="Consolas"/>
                <a:sym typeface="Consolas"/>
              </a:rPr>
              <a:t> </a:t>
            </a:r>
            <a:r>
              <a:rPr b="0" i="0" lang="en-US" sz="1400" u="none" cap="none" strike="noStrike">
                <a:solidFill>
                  <a:srgbClr val="808080"/>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cd_exame</a:t>
            </a:r>
            <a:r>
              <a:rPr b="0" i="0" lang="en-US" sz="1400" u="none" cap="none" strike="noStrike">
                <a:solidFill>
                  <a:srgbClr val="808080"/>
                </a:solidFill>
                <a:latin typeface="Consolas"/>
                <a:ea typeface="Consolas"/>
                <a:cs typeface="Consolas"/>
                <a:sym typeface="Consolas"/>
              </a:rPr>
              <a: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172"/>
          <p:cNvSpPr txBox="1"/>
          <p:nvPr>
            <p:ph type="ctrTitle"/>
          </p:nvPr>
        </p:nvSpPr>
        <p:spPr>
          <a:xfrm>
            <a:off x="3304823" y="1603903"/>
            <a:ext cx="6019800" cy="220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FFFF"/>
              </a:buClr>
              <a:buSzPts val="3200"/>
              <a:buFont typeface="Arial"/>
              <a:buNone/>
            </a:pPr>
            <a:r>
              <a:rPr b="0" i="0" lang="en-US" sz="1000" u="none">
                <a:solidFill>
                  <a:srgbClr val="FFFFFF"/>
                </a:solidFill>
                <a:latin typeface="Arial"/>
                <a:ea typeface="Arial"/>
                <a:cs typeface="Arial"/>
                <a:sym typeface="Arial"/>
              </a:rPr>
              <a:t> </a:t>
            </a:r>
            <a:r>
              <a:rPr lang="en-US" sz="1000"/>
              <a:t>Comando diferente de DDL </a:t>
            </a:r>
            <a:br>
              <a:rPr lang="en-US" sz="1000"/>
            </a:br>
            <a:br>
              <a:rPr lang="en-US" sz="1000"/>
            </a:br>
            <a:br>
              <a:rPr lang="en-US" sz="1000"/>
            </a:br>
            <a:r>
              <a:rPr lang="en-US" sz="1000"/>
              <a:t>6.  Criar a tabela de relacionamento  rl_exame_paciente</a:t>
            </a:r>
            <a:br>
              <a:rPr lang="en-US" sz="1000"/>
            </a:br>
            <a:br>
              <a:rPr lang="en-US" sz="1000"/>
            </a:br>
            <a:r>
              <a:rPr lang="en-US" sz="1000"/>
              <a:t>7.  Criar o relacionamento entre tabela de relacionamento rl_exame_paciente e tb_paciente</a:t>
            </a:r>
            <a:br>
              <a:rPr lang="en-US" sz="1000"/>
            </a:br>
            <a:br>
              <a:rPr lang="en-US" sz="1000"/>
            </a:br>
            <a:r>
              <a:rPr lang="en-US" sz="1000"/>
              <a:t>8.  Criar o relacionamento entre tabela de relacionamento rl_exame_paciente e tb_convenio</a:t>
            </a:r>
            <a:br>
              <a:rPr lang="en-US" sz="1000"/>
            </a:br>
            <a:br>
              <a:rPr lang="en-US" sz="1000"/>
            </a:br>
            <a:r>
              <a:rPr lang="en-US" sz="1000"/>
              <a:t>9.  Criar o relacionamento entre tabela de relacionamento rl_exame_paciente e tb_exame</a:t>
            </a:r>
            <a:br>
              <a:rPr lang="en-US" sz="1800"/>
            </a:br>
            <a:endParaRPr sz="1800"/>
          </a:p>
        </p:txBody>
      </p:sp>
      <p:sp>
        <p:nvSpPr>
          <p:cNvPr id="1591" name="Google Shape;1591;p17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592" name="Google Shape;1592;p172"/>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593" name="Google Shape;1593;p17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94" name="Google Shape;1594;p172"/>
          <p:cNvSpPr txBox="1"/>
          <p:nvPr>
            <p:ph idx="11" type="ftr"/>
          </p:nvPr>
        </p:nvSpPr>
        <p:spPr>
          <a:xfrm>
            <a:off x="2969455"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01"/>
          <p:cNvSpPr txBox="1"/>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52" name="Google Shape;852;p101"/>
          <p:cNvSpPr txBox="1"/>
          <p:nvPr>
            <p:ph type="title"/>
          </p:nvPr>
        </p:nvSpPr>
        <p:spPr>
          <a:xfrm>
            <a:off x="395287" y="298450"/>
            <a:ext cx="6553200" cy="889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SQL -  Structured Query Language</a:t>
            </a:r>
            <a:endParaRPr/>
          </a:p>
        </p:txBody>
      </p:sp>
      <p:sp>
        <p:nvSpPr>
          <p:cNvPr id="853" name="Google Shape;853;p101"/>
          <p:cNvSpPr txBox="1"/>
          <p:nvPr>
            <p:ph idx="1" type="body"/>
          </p:nvPr>
        </p:nvSpPr>
        <p:spPr>
          <a:xfrm>
            <a:off x="395287" y="822325"/>
            <a:ext cx="5292725" cy="73025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SzPts val="1800"/>
              <a:buNone/>
            </a:pPr>
            <a:r>
              <a:rPr b="0" i="0" lang="en-US" sz="2400" u="none">
                <a:solidFill>
                  <a:schemeClr val="dk1"/>
                </a:solidFill>
                <a:latin typeface="Arial"/>
                <a:ea typeface="Arial"/>
                <a:cs typeface="Arial"/>
                <a:sym typeface="Arial"/>
              </a:rPr>
              <a:t>Teoria dos conjuntos</a:t>
            </a:r>
            <a:endParaRPr/>
          </a:p>
        </p:txBody>
      </p:sp>
      <p:pic>
        <p:nvPicPr>
          <p:cNvPr id="854" name="Google Shape;854;p101"/>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855" name="Google Shape;855;p101"/>
          <p:cNvPicPr preferRelativeResize="0"/>
          <p:nvPr/>
        </p:nvPicPr>
        <p:blipFill rotWithShape="1">
          <a:blip r:embed="rId4">
            <a:alphaModFix/>
          </a:blip>
          <a:srcRect b="0" l="0" r="0" t="0"/>
          <a:stretch/>
        </p:blipFill>
        <p:spPr>
          <a:xfrm>
            <a:off x="1403350" y="1557337"/>
            <a:ext cx="6105525" cy="4810125"/>
          </a:xfrm>
          <a:prstGeom prst="rect">
            <a:avLst/>
          </a:prstGeom>
          <a:noFill/>
          <a:ln>
            <a:noFill/>
          </a:ln>
        </p:spPr>
      </p:pic>
      <p:sp>
        <p:nvSpPr>
          <p:cNvPr id="856" name="Google Shape;856;p1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transition>
    <p:push/>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pic>
        <p:nvPicPr>
          <p:cNvPr id="1601" name="Google Shape;1601;p173"/>
          <p:cNvPicPr preferRelativeResize="0"/>
          <p:nvPr/>
        </p:nvPicPr>
        <p:blipFill rotWithShape="1">
          <a:blip r:embed="rId3">
            <a:alphaModFix/>
          </a:blip>
          <a:srcRect b="0" l="0" r="0" t="0"/>
          <a:stretch/>
        </p:blipFill>
        <p:spPr>
          <a:xfrm>
            <a:off x="591344" y="964407"/>
            <a:ext cx="7610475" cy="2695575"/>
          </a:xfrm>
          <a:prstGeom prst="rect">
            <a:avLst/>
          </a:prstGeom>
          <a:noFill/>
          <a:ln>
            <a:noFill/>
          </a:ln>
        </p:spPr>
      </p:pic>
      <p:sp>
        <p:nvSpPr>
          <p:cNvPr id="1602" name="Google Shape;1602;p173"/>
          <p:cNvSpPr txBox="1"/>
          <p:nvPr>
            <p:ph idx="4294967295" type="title"/>
          </p:nvPr>
        </p:nvSpPr>
        <p:spPr>
          <a:xfrm>
            <a:off x="539750" y="508000"/>
            <a:ext cx="6553200" cy="5857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rPr>
              <a:t>Exercício 02 – comando diferente </a:t>
            </a:r>
            <a:endParaRPr/>
          </a:p>
        </p:txBody>
      </p:sp>
      <p:pic>
        <p:nvPicPr>
          <p:cNvPr id="1603" name="Google Shape;1603;p173"/>
          <p:cNvPicPr preferRelativeResize="0"/>
          <p:nvPr/>
        </p:nvPicPr>
        <p:blipFill rotWithShape="1">
          <a:blip r:embed="rId4">
            <a:alphaModFix/>
          </a:blip>
          <a:srcRect b="0" l="0" r="0" t="0"/>
          <a:stretch/>
        </p:blipFill>
        <p:spPr>
          <a:xfrm>
            <a:off x="7481888" y="508000"/>
            <a:ext cx="1439862" cy="495300"/>
          </a:xfrm>
          <a:prstGeom prst="rect">
            <a:avLst/>
          </a:prstGeom>
          <a:noFill/>
          <a:ln>
            <a:noFill/>
          </a:ln>
        </p:spPr>
      </p:pic>
      <p:sp>
        <p:nvSpPr>
          <p:cNvPr id="1604" name="Google Shape;1604;p17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605" name="Google Shape;1605;p173"/>
          <p:cNvSpPr txBox="1"/>
          <p:nvPr>
            <p:ph idx="11" type="ftr"/>
          </p:nvPr>
        </p:nvSpPr>
        <p:spPr>
          <a:xfrm>
            <a:off x="0"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7D"/>
              </a:buClr>
              <a:buSzPts val="1400"/>
              <a:buFont typeface="Noto Sans Symbols"/>
              <a:buNone/>
            </a:pPr>
            <a:r>
              <a:rPr b="0" i="0" lang="en-US" sz="800" u="none" cap="none" strike="noStrike">
                <a:solidFill>
                  <a:srgbClr val="000000"/>
                </a:solidFill>
                <a:latin typeface="Arial"/>
                <a:ea typeface="Arial"/>
                <a:cs typeface="Arial"/>
                <a:sym typeface="Arial"/>
              </a:rPr>
              <a:t>Aula 06 - SGBD - SQL</a:t>
            </a:r>
            <a:endParaRPr/>
          </a:p>
        </p:txBody>
      </p:sp>
      <p:sp>
        <p:nvSpPr>
          <p:cNvPr id="1606" name="Google Shape;1606;p173"/>
          <p:cNvSpPr txBox="1"/>
          <p:nvPr/>
        </p:nvSpPr>
        <p:spPr>
          <a:xfrm>
            <a:off x="781314" y="2760167"/>
            <a:ext cx="8140436" cy="31096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200" u="none" cap="none" strike="noStrike">
                <a:solidFill>
                  <a:srgbClr val="0000FF"/>
                </a:solidFill>
                <a:latin typeface="Consolas"/>
                <a:ea typeface="Consolas"/>
                <a:cs typeface="Consolas"/>
                <a:sym typeface="Consolas"/>
              </a:rPr>
              <a:t>create</a:t>
            </a:r>
            <a:r>
              <a:rPr b="0" i="0" lang="en-US" sz="1200" u="none" cap="none" strike="noStrike">
                <a:solidFill>
                  <a:srgbClr val="000000"/>
                </a:solidFill>
                <a:latin typeface="Consolas"/>
                <a:ea typeface="Consolas"/>
                <a:cs typeface="Consolas"/>
                <a:sym typeface="Consolas"/>
              </a:rPr>
              <a:t> </a:t>
            </a:r>
            <a:r>
              <a:rPr b="0" i="0" lang="en-US" sz="1200" u="none" cap="none" strike="noStrike">
                <a:solidFill>
                  <a:srgbClr val="0000FF"/>
                </a:solidFill>
                <a:latin typeface="Consolas"/>
                <a:ea typeface="Consolas"/>
                <a:cs typeface="Consolas"/>
                <a:sym typeface="Consolas"/>
              </a:rPr>
              <a:t>table</a:t>
            </a:r>
            <a:r>
              <a:rPr b="0" i="0" lang="en-US" sz="1200" u="none" cap="none" strike="noStrike">
                <a:solidFill>
                  <a:srgbClr val="000000"/>
                </a:solidFill>
                <a:latin typeface="Consolas"/>
                <a:ea typeface="Consolas"/>
                <a:cs typeface="Consolas"/>
                <a:sym typeface="Consolas"/>
              </a:rPr>
              <a:t> rl_exame_paciente </a:t>
            </a:r>
            <a:endParaRPr/>
          </a:p>
          <a:p>
            <a:pPr indent="0" lvl="0" marL="0" marR="0" rtl="0" algn="l">
              <a:lnSpc>
                <a:spcPct val="150000"/>
              </a:lnSpc>
              <a:spcBef>
                <a:spcPts val="0"/>
              </a:spcBef>
              <a:spcAft>
                <a:spcPts val="0"/>
              </a:spcAft>
              <a:buNone/>
            </a:pPr>
            <a:r>
              <a:rPr b="0" i="0" lang="en-US" sz="1200" u="none" cap="none" strike="noStrike">
                <a:solidFill>
                  <a:srgbClr val="808080"/>
                </a:solidFill>
                <a:latin typeface="Consolas"/>
                <a:ea typeface="Consolas"/>
                <a:cs typeface="Consolas"/>
                <a:sym typeface="Consolas"/>
              </a:rPr>
              <a:t>(</a:t>
            </a:r>
            <a:r>
              <a:rPr b="0" i="0" lang="en-US" sz="1200" u="none" cap="none" strike="noStrike">
                <a:solidFill>
                  <a:srgbClr val="000000"/>
                </a:solidFill>
                <a:latin typeface="Consolas"/>
                <a:ea typeface="Consolas"/>
                <a:cs typeface="Consolas"/>
                <a:sym typeface="Consolas"/>
              </a:rPr>
              <a:t>cd_exame </a:t>
            </a:r>
            <a:r>
              <a:rPr b="0" i="0" lang="en-US" sz="1200" u="none" cap="none" strike="noStrike">
                <a:solidFill>
                  <a:srgbClr val="0000FF"/>
                </a:solidFill>
                <a:latin typeface="Consolas"/>
                <a:ea typeface="Consolas"/>
                <a:cs typeface="Consolas"/>
                <a:sym typeface="Consolas"/>
              </a:rPr>
              <a:t>int</a:t>
            </a:r>
            <a:r>
              <a:rPr b="0" i="0" lang="en-US" sz="1200" u="none" cap="none" strike="noStrike">
                <a:solidFill>
                  <a:srgbClr val="000000"/>
                </a:solidFill>
                <a:latin typeface="Consolas"/>
                <a:ea typeface="Consolas"/>
                <a:cs typeface="Consolas"/>
                <a:sym typeface="Consolas"/>
              </a:rPr>
              <a:t> </a:t>
            </a:r>
            <a:r>
              <a:rPr b="0" i="0" lang="en-US" sz="1200" u="none" cap="none" strike="noStrike">
                <a:solidFill>
                  <a:srgbClr val="808080"/>
                </a:solidFill>
                <a:latin typeface="Consolas"/>
                <a:ea typeface="Consolas"/>
                <a:cs typeface="Consolas"/>
                <a:sym typeface="Consolas"/>
              </a:rPr>
              <a:t>not</a:t>
            </a:r>
            <a:r>
              <a:rPr b="0" i="0" lang="en-US" sz="1200" u="none" cap="none" strike="noStrike">
                <a:solidFill>
                  <a:srgbClr val="000000"/>
                </a:solidFill>
                <a:latin typeface="Consolas"/>
                <a:ea typeface="Consolas"/>
                <a:cs typeface="Consolas"/>
                <a:sym typeface="Consolas"/>
              </a:rPr>
              <a:t> </a:t>
            </a:r>
            <a:r>
              <a:rPr b="0" i="0" lang="en-US" sz="1200" u="none" cap="none" strike="noStrike">
                <a:solidFill>
                  <a:srgbClr val="808080"/>
                </a:solidFill>
                <a:latin typeface="Consolas"/>
                <a:ea typeface="Consolas"/>
                <a:cs typeface="Consolas"/>
                <a:sym typeface="Consolas"/>
              </a:rPr>
              <a:t>null,</a:t>
            </a:r>
            <a:endParaRPr b="0" i="0" sz="12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n-US" sz="1200" u="none" cap="none" strike="noStrike">
                <a:solidFill>
                  <a:srgbClr val="000000"/>
                </a:solidFill>
                <a:latin typeface="Consolas"/>
                <a:ea typeface="Consolas"/>
                <a:cs typeface="Consolas"/>
                <a:sym typeface="Consolas"/>
              </a:rPr>
              <a:t>cd_convenio </a:t>
            </a:r>
            <a:r>
              <a:rPr b="0" i="0" lang="en-US" sz="1200" u="none" cap="none" strike="noStrike">
                <a:solidFill>
                  <a:srgbClr val="0000FF"/>
                </a:solidFill>
                <a:latin typeface="Consolas"/>
                <a:ea typeface="Consolas"/>
                <a:cs typeface="Consolas"/>
                <a:sym typeface="Consolas"/>
              </a:rPr>
              <a:t>int</a:t>
            </a:r>
            <a:r>
              <a:rPr b="0" i="0" lang="en-US" sz="1200" u="none" cap="none" strike="noStrike">
                <a:solidFill>
                  <a:srgbClr val="000000"/>
                </a:solidFill>
                <a:latin typeface="Consolas"/>
                <a:ea typeface="Consolas"/>
                <a:cs typeface="Consolas"/>
                <a:sym typeface="Consolas"/>
              </a:rPr>
              <a:t> </a:t>
            </a:r>
            <a:r>
              <a:rPr b="0" i="0" lang="en-US" sz="1200" u="none" cap="none" strike="noStrike">
                <a:solidFill>
                  <a:srgbClr val="808080"/>
                </a:solidFill>
                <a:latin typeface="Consolas"/>
                <a:ea typeface="Consolas"/>
                <a:cs typeface="Consolas"/>
                <a:sym typeface="Consolas"/>
              </a:rPr>
              <a:t>not</a:t>
            </a:r>
            <a:r>
              <a:rPr b="0" i="0" lang="en-US" sz="1200" u="none" cap="none" strike="noStrike">
                <a:solidFill>
                  <a:srgbClr val="000000"/>
                </a:solidFill>
                <a:latin typeface="Consolas"/>
                <a:ea typeface="Consolas"/>
                <a:cs typeface="Consolas"/>
                <a:sym typeface="Consolas"/>
              </a:rPr>
              <a:t> </a:t>
            </a:r>
            <a:r>
              <a:rPr b="0" i="0" lang="en-US" sz="1200" u="none" cap="none" strike="noStrike">
                <a:solidFill>
                  <a:srgbClr val="808080"/>
                </a:solidFill>
                <a:latin typeface="Consolas"/>
                <a:ea typeface="Consolas"/>
                <a:cs typeface="Consolas"/>
                <a:sym typeface="Consolas"/>
              </a:rPr>
              <a:t>null,</a:t>
            </a:r>
            <a:r>
              <a:rPr b="0" i="0" lang="en-US" sz="1200" u="none" cap="none" strike="noStrike">
                <a:solidFill>
                  <a:srgbClr val="000000"/>
                </a:solidFill>
                <a:latin typeface="Consolas"/>
                <a:ea typeface="Consolas"/>
                <a:cs typeface="Consolas"/>
                <a:sym typeface="Consolas"/>
              </a:rPr>
              <a:t> </a:t>
            </a:r>
            <a:endParaRPr/>
          </a:p>
          <a:p>
            <a:pPr indent="0" lvl="0" marL="0" marR="0" rtl="0" algn="l">
              <a:lnSpc>
                <a:spcPct val="150000"/>
              </a:lnSpc>
              <a:spcBef>
                <a:spcPts val="0"/>
              </a:spcBef>
              <a:spcAft>
                <a:spcPts val="0"/>
              </a:spcAft>
              <a:buNone/>
            </a:pPr>
            <a:r>
              <a:rPr b="0" i="0" lang="en-US" sz="1200" u="none" cap="none" strike="noStrike">
                <a:solidFill>
                  <a:srgbClr val="000000"/>
                </a:solidFill>
                <a:latin typeface="Consolas"/>
                <a:ea typeface="Consolas"/>
                <a:cs typeface="Consolas"/>
                <a:sym typeface="Consolas"/>
              </a:rPr>
              <a:t>matricula </a:t>
            </a:r>
            <a:r>
              <a:rPr b="0" i="0" lang="en-US" sz="1200" u="none" cap="none" strike="noStrike">
                <a:solidFill>
                  <a:srgbClr val="0000FF"/>
                </a:solidFill>
                <a:latin typeface="Consolas"/>
                <a:ea typeface="Consolas"/>
                <a:cs typeface="Consolas"/>
                <a:sym typeface="Consolas"/>
              </a:rPr>
              <a:t>int</a:t>
            </a:r>
            <a:r>
              <a:rPr b="0" i="0" lang="en-US" sz="1200" u="none" cap="none" strike="noStrike">
                <a:solidFill>
                  <a:srgbClr val="000000"/>
                </a:solidFill>
                <a:latin typeface="Consolas"/>
                <a:ea typeface="Consolas"/>
                <a:cs typeface="Consolas"/>
                <a:sym typeface="Consolas"/>
              </a:rPr>
              <a:t> </a:t>
            </a:r>
            <a:r>
              <a:rPr b="0" i="0" lang="en-US" sz="1200" u="none" cap="none" strike="noStrike">
                <a:solidFill>
                  <a:srgbClr val="808080"/>
                </a:solidFill>
                <a:latin typeface="Consolas"/>
                <a:ea typeface="Consolas"/>
                <a:cs typeface="Consolas"/>
                <a:sym typeface="Consolas"/>
              </a:rPr>
              <a:t>not</a:t>
            </a:r>
            <a:r>
              <a:rPr b="0" i="0" lang="en-US" sz="1200" u="none" cap="none" strike="noStrike">
                <a:solidFill>
                  <a:srgbClr val="000000"/>
                </a:solidFill>
                <a:latin typeface="Consolas"/>
                <a:ea typeface="Consolas"/>
                <a:cs typeface="Consolas"/>
                <a:sym typeface="Consolas"/>
              </a:rPr>
              <a:t> </a:t>
            </a:r>
            <a:r>
              <a:rPr b="0" i="0" lang="en-US" sz="1200" u="none" cap="none" strike="noStrike">
                <a:solidFill>
                  <a:srgbClr val="808080"/>
                </a:solidFill>
                <a:latin typeface="Consolas"/>
                <a:ea typeface="Consolas"/>
                <a:cs typeface="Consolas"/>
                <a:sym typeface="Consolas"/>
              </a:rPr>
              <a:t>null,</a:t>
            </a:r>
            <a:r>
              <a:rPr b="0" i="0" lang="en-US" sz="1200" u="none" cap="none" strike="noStrike">
                <a:solidFill>
                  <a:srgbClr val="000000"/>
                </a:solidFill>
                <a:latin typeface="Consolas"/>
                <a:ea typeface="Consolas"/>
                <a:cs typeface="Consolas"/>
                <a:sym typeface="Consolas"/>
              </a:rPr>
              <a:t> </a:t>
            </a:r>
            <a:endParaRPr/>
          </a:p>
          <a:p>
            <a:pPr indent="0" lvl="0" marL="0" marR="0" rtl="0" algn="l">
              <a:lnSpc>
                <a:spcPct val="150000"/>
              </a:lnSpc>
              <a:spcBef>
                <a:spcPts val="0"/>
              </a:spcBef>
              <a:spcAft>
                <a:spcPts val="0"/>
              </a:spcAft>
              <a:buNone/>
            </a:pPr>
            <a:r>
              <a:rPr b="0" i="0" lang="en-US" sz="1200" u="none" cap="none" strike="noStrike">
                <a:solidFill>
                  <a:srgbClr val="000000"/>
                </a:solidFill>
                <a:latin typeface="Consolas"/>
                <a:ea typeface="Consolas"/>
                <a:cs typeface="Consolas"/>
                <a:sym typeface="Consolas"/>
              </a:rPr>
              <a:t>dt_exame </a:t>
            </a:r>
            <a:r>
              <a:rPr b="0" i="0" lang="en-US" sz="1200" u="none" cap="none" strike="noStrike">
                <a:solidFill>
                  <a:srgbClr val="0000FF"/>
                </a:solidFill>
                <a:latin typeface="Consolas"/>
                <a:ea typeface="Consolas"/>
                <a:cs typeface="Consolas"/>
                <a:sym typeface="Consolas"/>
              </a:rPr>
              <a:t>date</a:t>
            </a:r>
            <a:r>
              <a:rPr b="0" i="0" lang="en-US" sz="1200" u="none" cap="none" strike="noStrike">
                <a:solidFill>
                  <a:srgbClr val="000000"/>
                </a:solidFill>
                <a:latin typeface="Consolas"/>
                <a:ea typeface="Consolas"/>
                <a:cs typeface="Consolas"/>
                <a:sym typeface="Consolas"/>
              </a:rPr>
              <a:t> </a:t>
            </a:r>
            <a:r>
              <a:rPr b="0" i="0" lang="en-US" sz="1200" u="none" cap="none" strike="noStrike">
                <a:solidFill>
                  <a:srgbClr val="808080"/>
                </a:solidFill>
                <a:latin typeface="Consolas"/>
                <a:ea typeface="Consolas"/>
                <a:cs typeface="Consolas"/>
                <a:sym typeface="Consolas"/>
              </a:rPr>
              <a:t>not</a:t>
            </a:r>
            <a:r>
              <a:rPr b="0" i="0" lang="en-US" sz="1200" u="none" cap="none" strike="noStrike">
                <a:solidFill>
                  <a:srgbClr val="000000"/>
                </a:solidFill>
                <a:latin typeface="Consolas"/>
                <a:ea typeface="Consolas"/>
                <a:cs typeface="Consolas"/>
                <a:sym typeface="Consolas"/>
              </a:rPr>
              <a:t> </a:t>
            </a:r>
            <a:r>
              <a:rPr b="0" i="0" lang="en-US" sz="1200" u="none" cap="none" strike="noStrike">
                <a:solidFill>
                  <a:srgbClr val="808080"/>
                </a:solidFill>
                <a:latin typeface="Consolas"/>
                <a:ea typeface="Consolas"/>
                <a:cs typeface="Consolas"/>
                <a:sym typeface="Consolas"/>
              </a:rPr>
              <a:t>null,</a:t>
            </a:r>
            <a:endParaRPr b="0" i="0" sz="12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2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n-US" sz="1200" u="none" cap="none" strike="noStrike">
                <a:solidFill>
                  <a:srgbClr val="0000FF"/>
                </a:solidFill>
                <a:latin typeface="Consolas"/>
                <a:ea typeface="Consolas"/>
                <a:cs typeface="Consolas"/>
                <a:sym typeface="Consolas"/>
              </a:rPr>
              <a:t>primary</a:t>
            </a:r>
            <a:r>
              <a:rPr b="0" i="0" lang="en-US" sz="1200" u="none" cap="none" strike="noStrike">
                <a:solidFill>
                  <a:srgbClr val="000000"/>
                </a:solidFill>
                <a:latin typeface="Consolas"/>
                <a:ea typeface="Consolas"/>
                <a:cs typeface="Consolas"/>
                <a:sym typeface="Consolas"/>
              </a:rPr>
              <a:t> </a:t>
            </a:r>
            <a:r>
              <a:rPr b="0" i="0" lang="en-US" sz="1200" u="none" cap="none" strike="noStrike">
                <a:solidFill>
                  <a:srgbClr val="0000FF"/>
                </a:solidFill>
                <a:latin typeface="Consolas"/>
                <a:ea typeface="Consolas"/>
                <a:cs typeface="Consolas"/>
                <a:sym typeface="Consolas"/>
              </a:rPr>
              <a:t>key </a:t>
            </a:r>
            <a:r>
              <a:rPr b="0" i="0" lang="en-US" sz="1200" u="none" cap="none" strike="noStrike">
                <a:solidFill>
                  <a:srgbClr val="808080"/>
                </a:solidFill>
                <a:latin typeface="Consolas"/>
                <a:ea typeface="Consolas"/>
                <a:cs typeface="Consolas"/>
                <a:sym typeface="Consolas"/>
              </a:rPr>
              <a:t>(</a:t>
            </a:r>
            <a:r>
              <a:rPr b="0" i="0" lang="en-US" sz="1200" u="none" cap="none" strike="noStrike">
                <a:solidFill>
                  <a:srgbClr val="000000"/>
                </a:solidFill>
                <a:latin typeface="Consolas"/>
                <a:ea typeface="Consolas"/>
                <a:cs typeface="Consolas"/>
                <a:sym typeface="Consolas"/>
              </a:rPr>
              <a:t>cd_exame</a:t>
            </a:r>
            <a:r>
              <a:rPr b="0" i="0" lang="en-US" sz="1200" u="none" cap="none" strike="noStrike">
                <a:solidFill>
                  <a:srgbClr val="808080"/>
                </a:solidFill>
                <a:latin typeface="Consolas"/>
                <a:ea typeface="Consolas"/>
                <a:cs typeface="Consolas"/>
                <a:sym typeface="Consolas"/>
              </a:rPr>
              <a:t>,</a:t>
            </a:r>
            <a:r>
              <a:rPr b="0" i="0" lang="en-US" sz="1200" u="none" cap="none" strike="noStrike">
                <a:solidFill>
                  <a:srgbClr val="000000"/>
                </a:solidFill>
                <a:latin typeface="Consolas"/>
                <a:ea typeface="Consolas"/>
                <a:cs typeface="Consolas"/>
                <a:sym typeface="Consolas"/>
              </a:rPr>
              <a:t> cd_convenio</a:t>
            </a:r>
            <a:r>
              <a:rPr b="0" i="0" lang="en-US" sz="1200" u="none" cap="none" strike="noStrike">
                <a:solidFill>
                  <a:srgbClr val="808080"/>
                </a:solidFill>
                <a:latin typeface="Consolas"/>
                <a:ea typeface="Consolas"/>
                <a:cs typeface="Consolas"/>
                <a:sym typeface="Consolas"/>
              </a:rPr>
              <a:t>,</a:t>
            </a:r>
            <a:r>
              <a:rPr b="0" i="0" lang="en-US" sz="1200" u="none" cap="none" strike="noStrike">
                <a:solidFill>
                  <a:srgbClr val="000000"/>
                </a:solidFill>
                <a:latin typeface="Consolas"/>
                <a:ea typeface="Consolas"/>
                <a:cs typeface="Consolas"/>
                <a:sym typeface="Consolas"/>
              </a:rPr>
              <a:t> matricula</a:t>
            </a:r>
            <a:r>
              <a:rPr b="0" i="0" lang="en-US" sz="1200" u="none" cap="none" strike="noStrike">
                <a:solidFill>
                  <a:srgbClr val="808080"/>
                </a:solidFill>
                <a:latin typeface="Consolas"/>
                <a:ea typeface="Consolas"/>
                <a:cs typeface="Consolas"/>
                <a:sym typeface="Consolas"/>
              </a:rPr>
              <a:t>,</a:t>
            </a:r>
            <a:r>
              <a:rPr b="0" i="0" lang="en-US" sz="1200" u="none" cap="none" strike="noStrike">
                <a:solidFill>
                  <a:srgbClr val="000000"/>
                </a:solidFill>
                <a:latin typeface="Consolas"/>
                <a:ea typeface="Consolas"/>
                <a:cs typeface="Consolas"/>
                <a:sym typeface="Consolas"/>
              </a:rPr>
              <a:t> dt_exame</a:t>
            </a:r>
            <a:r>
              <a:rPr b="0" i="0" lang="en-US" sz="1200" u="none" cap="none" strike="noStrike">
                <a:solidFill>
                  <a:srgbClr val="808080"/>
                </a:solidFill>
                <a:latin typeface="Consolas"/>
                <a:ea typeface="Consolas"/>
                <a:cs typeface="Consolas"/>
                <a:sym typeface="Consolas"/>
              </a:rPr>
              <a:t>),</a:t>
            </a:r>
            <a:endParaRPr b="0" i="0" sz="12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t/>
            </a:r>
            <a:endParaRPr b="0" i="0" sz="12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n-US" sz="1200" u="none" cap="none" strike="noStrike">
                <a:solidFill>
                  <a:srgbClr val="0000FF"/>
                </a:solidFill>
                <a:latin typeface="Consolas"/>
                <a:ea typeface="Consolas"/>
                <a:cs typeface="Consolas"/>
                <a:sym typeface="Consolas"/>
              </a:rPr>
              <a:t>CONSTRAINT</a:t>
            </a:r>
            <a:r>
              <a:rPr b="0" i="0" lang="en-US" sz="1200" u="none" cap="none" strike="noStrike">
                <a:solidFill>
                  <a:srgbClr val="000000"/>
                </a:solidFill>
                <a:latin typeface="Consolas"/>
                <a:ea typeface="Consolas"/>
                <a:cs typeface="Consolas"/>
                <a:sym typeface="Consolas"/>
              </a:rPr>
              <a:t> fk_exame </a:t>
            </a:r>
            <a:r>
              <a:rPr b="0" i="0" lang="en-US" sz="1200" u="none" cap="none" strike="noStrike">
                <a:solidFill>
                  <a:srgbClr val="0000FF"/>
                </a:solidFill>
                <a:latin typeface="Consolas"/>
                <a:ea typeface="Consolas"/>
                <a:cs typeface="Consolas"/>
                <a:sym typeface="Consolas"/>
              </a:rPr>
              <a:t>FOREIGN</a:t>
            </a:r>
            <a:r>
              <a:rPr b="0" i="0" lang="en-US" sz="1200" u="none" cap="none" strike="noStrike">
                <a:solidFill>
                  <a:srgbClr val="000000"/>
                </a:solidFill>
                <a:latin typeface="Consolas"/>
                <a:ea typeface="Consolas"/>
                <a:cs typeface="Consolas"/>
                <a:sym typeface="Consolas"/>
              </a:rPr>
              <a:t> </a:t>
            </a:r>
            <a:r>
              <a:rPr b="0" i="0" lang="en-US" sz="1200" u="none" cap="none" strike="noStrike">
                <a:solidFill>
                  <a:srgbClr val="0000FF"/>
                </a:solidFill>
                <a:latin typeface="Consolas"/>
                <a:ea typeface="Consolas"/>
                <a:cs typeface="Consolas"/>
                <a:sym typeface="Consolas"/>
              </a:rPr>
              <a:t>KEY </a:t>
            </a:r>
            <a:r>
              <a:rPr b="0" i="0" lang="en-US" sz="1200" u="none" cap="none" strike="noStrike">
                <a:solidFill>
                  <a:srgbClr val="808080"/>
                </a:solidFill>
                <a:latin typeface="Consolas"/>
                <a:ea typeface="Consolas"/>
                <a:cs typeface="Consolas"/>
                <a:sym typeface="Consolas"/>
              </a:rPr>
              <a:t>(</a:t>
            </a:r>
            <a:r>
              <a:rPr b="0" i="0" lang="en-US" sz="1200" u="none" cap="none" strike="noStrike">
                <a:solidFill>
                  <a:srgbClr val="000000"/>
                </a:solidFill>
                <a:latin typeface="Consolas"/>
                <a:ea typeface="Consolas"/>
                <a:cs typeface="Consolas"/>
                <a:sym typeface="Consolas"/>
              </a:rPr>
              <a:t>cd_exame</a:t>
            </a:r>
            <a:r>
              <a:rPr b="0" i="0" lang="en-US" sz="1200" u="none" cap="none" strike="noStrike">
                <a:solidFill>
                  <a:srgbClr val="808080"/>
                </a:solidFill>
                <a:latin typeface="Consolas"/>
                <a:ea typeface="Consolas"/>
                <a:cs typeface="Consolas"/>
                <a:sym typeface="Consolas"/>
              </a:rPr>
              <a:t>)</a:t>
            </a:r>
            <a:r>
              <a:rPr b="0" i="0" lang="en-US" sz="1200" u="none" cap="none" strike="noStrike">
                <a:solidFill>
                  <a:srgbClr val="000000"/>
                </a:solidFill>
                <a:latin typeface="Consolas"/>
                <a:ea typeface="Consolas"/>
                <a:cs typeface="Consolas"/>
                <a:sym typeface="Consolas"/>
              </a:rPr>
              <a:t> </a:t>
            </a:r>
            <a:r>
              <a:rPr b="0" i="0" lang="en-US" sz="1200" u="none" cap="none" strike="noStrike">
                <a:solidFill>
                  <a:srgbClr val="0000FF"/>
                </a:solidFill>
                <a:latin typeface="Consolas"/>
                <a:ea typeface="Consolas"/>
                <a:cs typeface="Consolas"/>
                <a:sym typeface="Consolas"/>
              </a:rPr>
              <a:t>REFERENCES</a:t>
            </a:r>
            <a:r>
              <a:rPr b="0" i="0" lang="en-US" sz="1200" u="none" cap="none" strike="noStrike">
                <a:solidFill>
                  <a:srgbClr val="000000"/>
                </a:solidFill>
                <a:latin typeface="Consolas"/>
                <a:ea typeface="Consolas"/>
                <a:cs typeface="Consolas"/>
                <a:sym typeface="Consolas"/>
              </a:rPr>
              <a:t> tb_exame</a:t>
            </a:r>
            <a:r>
              <a:rPr b="0" i="0" lang="en-US" sz="1200" u="none" cap="none" strike="noStrike">
                <a:solidFill>
                  <a:srgbClr val="0000FF"/>
                </a:solidFill>
                <a:latin typeface="Consolas"/>
                <a:ea typeface="Consolas"/>
                <a:cs typeface="Consolas"/>
                <a:sym typeface="Consolas"/>
              </a:rPr>
              <a:t> </a:t>
            </a:r>
            <a:r>
              <a:rPr b="0" i="0" lang="en-US" sz="1200" u="none" cap="none" strike="noStrike">
                <a:solidFill>
                  <a:srgbClr val="808080"/>
                </a:solidFill>
                <a:latin typeface="Consolas"/>
                <a:ea typeface="Consolas"/>
                <a:cs typeface="Consolas"/>
                <a:sym typeface="Consolas"/>
              </a:rPr>
              <a:t>(</a:t>
            </a:r>
            <a:r>
              <a:rPr b="0" i="0" lang="en-US" sz="1200" u="none" cap="none" strike="noStrike">
                <a:solidFill>
                  <a:srgbClr val="000000"/>
                </a:solidFill>
                <a:latin typeface="Consolas"/>
                <a:ea typeface="Consolas"/>
                <a:cs typeface="Consolas"/>
                <a:sym typeface="Consolas"/>
              </a:rPr>
              <a:t>cd_exame</a:t>
            </a:r>
            <a:r>
              <a:rPr b="0" i="0" lang="en-US" sz="1200" u="none" cap="none" strike="noStrike">
                <a:solidFill>
                  <a:srgbClr val="808080"/>
                </a:solidFill>
                <a:latin typeface="Consolas"/>
                <a:ea typeface="Consolas"/>
                <a:cs typeface="Consolas"/>
                <a:sym typeface="Consolas"/>
              </a:rPr>
              <a:t>),</a:t>
            </a:r>
            <a:endParaRPr b="0" i="0" sz="12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None/>
            </a:pPr>
            <a:r>
              <a:rPr b="0" i="0" lang="en-US" sz="1200" u="none" cap="none" strike="noStrike">
                <a:solidFill>
                  <a:srgbClr val="0000FF"/>
                </a:solidFill>
                <a:latin typeface="Consolas"/>
                <a:ea typeface="Consolas"/>
                <a:cs typeface="Consolas"/>
                <a:sym typeface="Consolas"/>
              </a:rPr>
              <a:t>constraint</a:t>
            </a:r>
            <a:r>
              <a:rPr b="0" i="0" lang="en-US" sz="1200" u="none" cap="none" strike="noStrike">
                <a:solidFill>
                  <a:srgbClr val="000000"/>
                </a:solidFill>
                <a:latin typeface="Consolas"/>
                <a:ea typeface="Consolas"/>
                <a:cs typeface="Consolas"/>
                <a:sym typeface="Consolas"/>
              </a:rPr>
              <a:t> fk_convenio </a:t>
            </a:r>
            <a:r>
              <a:rPr b="0" i="0" lang="en-US" sz="1200" u="none" cap="none" strike="noStrike">
                <a:solidFill>
                  <a:srgbClr val="0000FF"/>
                </a:solidFill>
                <a:latin typeface="Consolas"/>
                <a:ea typeface="Consolas"/>
                <a:cs typeface="Consolas"/>
                <a:sym typeface="Consolas"/>
              </a:rPr>
              <a:t>foreign</a:t>
            </a:r>
            <a:r>
              <a:rPr b="0" i="0" lang="en-US" sz="1200" u="none" cap="none" strike="noStrike">
                <a:solidFill>
                  <a:srgbClr val="000000"/>
                </a:solidFill>
                <a:latin typeface="Consolas"/>
                <a:ea typeface="Consolas"/>
                <a:cs typeface="Consolas"/>
                <a:sym typeface="Consolas"/>
              </a:rPr>
              <a:t> </a:t>
            </a:r>
            <a:r>
              <a:rPr b="0" i="0" lang="en-US" sz="1200" u="none" cap="none" strike="noStrike">
                <a:solidFill>
                  <a:srgbClr val="0000FF"/>
                </a:solidFill>
                <a:latin typeface="Consolas"/>
                <a:ea typeface="Consolas"/>
                <a:cs typeface="Consolas"/>
                <a:sym typeface="Consolas"/>
              </a:rPr>
              <a:t>key </a:t>
            </a:r>
            <a:r>
              <a:rPr b="0" i="0" lang="en-US" sz="1200" u="none" cap="none" strike="noStrike">
                <a:solidFill>
                  <a:srgbClr val="808080"/>
                </a:solidFill>
                <a:latin typeface="Consolas"/>
                <a:ea typeface="Consolas"/>
                <a:cs typeface="Consolas"/>
                <a:sym typeface="Consolas"/>
              </a:rPr>
              <a:t>(</a:t>
            </a:r>
            <a:r>
              <a:rPr b="0" i="0" lang="en-US" sz="1200" u="none" cap="none" strike="noStrike">
                <a:solidFill>
                  <a:srgbClr val="000000"/>
                </a:solidFill>
                <a:latin typeface="Consolas"/>
                <a:ea typeface="Consolas"/>
                <a:cs typeface="Consolas"/>
                <a:sym typeface="Consolas"/>
              </a:rPr>
              <a:t>cd_convenio</a:t>
            </a:r>
            <a:r>
              <a:rPr b="0" i="0" lang="en-US" sz="1200" u="none" cap="none" strike="noStrike">
                <a:solidFill>
                  <a:srgbClr val="808080"/>
                </a:solidFill>
                <a:latin typeface="Consolas"/>
                <a:ea typeface="Consolas"/>
                <a:cs typeface="Consolas"/>
                <a:sym typeface="Consolas"/>
              </a:rPr>
              <a:t>)</a:t>
            </a:r>
            <a:r>
              <a:rPr b="0" i="0" lang="en-US" sz="1200" u="none" cap="none" strike="noStrike">
                <a:solidFill>
                  <a:srgbClr val="000000"/>
                </a:solidFill>
                <a:latin typeface="Consolas"/>
                <a:ea typeface="Consolas"/>
                <a:cs typeface="Consolas"/>
                <a:sym typeface="Consolas"/>
              </a:rPr>
              <a:t> </a:t>
            </a:r>
            <a:r>
              <a:rPr b="0" i="0" lang="en-US" sz="1200" u="none" cap="none" strike="noStrike">
                <a:solidFill>
                  <a:srgbClr val="0000FF"/>
                </a:solidFill>
                <a:latin typeface="Consolas"/>
                <a:ea typeface="Consolas"/>
                <a:cs typeface="Consolas"/>
                <a:sym typeface="Consolas"/>
              </a:rPr>
              <a:t>references</a:t>
            </a:r>
            <a:r>
              <a:rPr b="0" i="0" lang="en-US" sz="1200" u="none" cap="none" strike="noStrike">
                <a:solidFill>
                  <a:srgbClr val="000000"/>
                </a:solidFill>
                <a:latin typeface="Consolas"/>
                <a:ea typeface="Consolas"/>
                <a:cs typeface="Consolas"/>
                <a:sym typeface="Consolas"/>
              </a:rPr>
              <a:t> tb_convenio</a:t>
            </a:r>
            <a:r>
              <a:rPr b="0" i="0" lang="en-US" sz="1200" u="none" cap="none" strike="noStrike">
                <a:solidFill>
                  <a:srgbClr val="0000FF"/>
                </a:solidFill>
                <a:latin typeface="Consolas"/>
                <a:ea typeface="Consolas"/>
                <a:cs typeface="Consolas"/>
                <a:sym typeface="Consolas"/>
              </a:rPr>
              <a:t> </a:t>
            </a:r>
            <a:r>
              <a:rPr b="0" i="0" lang="en-US" sz="1200" u="none" cap="none" strike="noStrike">
                <a:solidFill>
                  <a:srgbClr val="808080"/>
                </a:solidFill>
                <a:latin typeface="Consolas"/>
                <a:ea typeface="Consolas"/>
                <a:cs typeface="Consolas"/>
                <a:sym typeface="Consolas"/>
              </a:rPr>
              <a:t>(</a:t>
            </a:r>
            <a:r>
              <a:rPr b="0" i="0" lang="en-US" sz="1200" u="none" cap="none" strike="noStrike">
                <a:solidFill>
                  <a:srgbClr val="000000"/>
                </a:solidFill>
                <a:latin typeface="Consolas"/>
                <a:ea typeface="Consolas"/>
                <a:cs typeface="Consolas"/>
                <a:sym typeface="Consolas"/>
              </a:rPr>
              <a:t>cd_convenio</a:t>
            </a:r>
            <a:r>
              <a:rPr b="0" i="0" lang="en-US" sz="1200" u="none" cap="none" strike="noStrike">
                <a:solidFill>
                  <a:srgbClr val="808080"/>
                </a:solidFill>
                <a:latin typeface="Consolas"/>
                <a:ea typeface="Consolas"/>
                <a:cs typeface="Consolas"/>
                <a:sym typeface="Consolas"/>
              </a:rPr>
              <a:t>),</a:t>
            </a:r>
            <a:r>
              <a:rPr b="0" i="0" lang="en-US" sz="1200" u="none" cap="none" strike="noStrike">
                <a:solidFill>
                  <a:srgbClr val="000000"/>
                </a:solidFill>
                <a:latin typeface="Consolas"/>
                <a:ea typeface="Consolas"/>
                <a:cs typeface="Consolas"/>
                <a:sym typeface="Consolas"/>
              </a:rPr>
              <a:t> </a:t>
            </a:r>
            <a:endParaRPr/>
          </a:p>
          <a:p>
            <a:pPr indent="0" lvl="0" marL="0" marR="0" rtl="0" algn="l">
              <a:lnSpc>
                <a:spcPct val="150000"/>
              </a:lnSpc>
              <a:spcBef>
                <a:spcPts val="0"/>
              </a:spcBef>
              <a:spcAft>
                <a:spcPts val="0"/>
              </a:spcAft>
              <a:buNone/>
            </a:pPr>
            <a:r>
              <a:rPr b="0" i="0" lang="en-US" sz="1200" u="none" cap="none" strike="noStrike">
                <a:solidFill>
                  <a:srgbClr val="0000FF"/>
                </a:solidFill>
                <a:latin typeface="Consolas"/>
                <a:ea typeface="Consolas"/>
                <a:cs typeface="Consolas"/>
                <a:sym typeface="Consolas"/>
              </a:rPr>
              <a:t>constraint</a:t>
            </a:r>
            <a:r>
              <a:rPr b="0" i="0" lang="en-US" sz="1200" u="none" cap="none" strike="noStrike">
                <a:solidFill>
                  <a:srgbClr val="000000"/>
                </a:solidFill>
                <a:latin typeface="Consolas"/>
                <a:ea typeface="Consolas"/>
                <a:cs typeface="Consolas"/>
                <a:sym typeface="Consolas"/>
              </a:rPr>
              <a:t> fk_paciente </a:t>
            </a:r>
            <a:r>
              <a:rPr b="0" i="0" lang="en-US" sz="1200" u="none" cap="none" strike="noStrike">
                <a:solidFill>
                  <a:srgbClr val="0000FF"/>
                </a:solidFill>
                <a:latin typeface="Consolas"/>
                <a:ea typeface="Consolas"/>
                <a:cs typeface="Consolas"/>
                <a:sym typeface="Consolas"/>
              </a:rPr>
              <a:t>foreign</a:t>
            </a:r>
            <a:r>
              <a:rPr b="0" i="0" lang="en-US" sz="1200" u="none" cap="none" strike="noStrike">
                <a:solidFill>
                  <a:srgbClr val="000000"/>
                </a:solidFill>
                <a:latin typeface="Consolas"/>
                <a:ea typeface="Consolas"/>
                <a:cs typeface="Consolas"/>
                <a:sym typeface="Consolas"/>
              </a:rPr>
              <a:t> </a:t>
            </a:r>
            <a:r>
              <a:rPr b="0" i="0" lang="en-US" sz="1200" u="none" cap="none" strike="noStrike">
                <a:solidFill>
                  <a:srgbClr val="0000FF"/>
                </a:solidFill>
                <a:latin typeface="Consolas"/>
                <a:ea typeface="Consolas"/>
                <a:cs typeface="Consolas"/>
                <a:sym typeface="Consolas"/>
              </a:rPr>
              <a:t>key </a:t>
            </a:r>
            <a:r>
              <a:rPr b="0" i="0" lang="en-US" sz="1200" u="none" cap="none" strike="noStrike">
                <a:solidFill>
                  <a:srgbClr val="808080"/>
                </a:solidFill>
                <a:latin typeface="Consolas"/>
                <a:ea typeface="Consolas"/>
                <a:cs typeface="Consolas"/>
                <a:sym typeface="Consolas"/>
              </a:rPr>
              <a:t>(</a:t>
            </a:r>
            <a:r>
              <a:rPr b="0" i="0" lang="en-US" sz="1200" u="none" cap="none" strike="noStrike">
                <a:solidFill>
                  <a:srgbClr val="000000"/>
                </a:solidFill>
                <a:latin typeface="Consolas"/>
                <a:ea typeface="Consolas"/>
                <a:cs typeface="Consolas"/>
                <a:sym typeface="Consolas"/>
              </a:rPr>
              <a:t>matricula</a:t>
            </a:r>
            <a:r>
              <a:rPr b="0" i="0" lang="en-US" sz="1200" u="none" cap="none" strike="noStrike">
                <a:solidFill>
                  <a:srgbClr val="808080"/>
                </a:solidFill>
                <a:latin typeface="Consolas"/>
                <a:ea typeface="Consolas"/>
                <a:cs typeface="Consolas"/>
                <a:sym typeface="Consolas"/>
              </a:rPr>
              <a:t>)</a:t>
            </a:r>
            <a:r>
              <a:rPr b="0" i="0" lang="en-US" sz="1200" u="none" cap="none" strike="noStrike">
                <a:solidFill>
                  <a:srgbClr val="000000"/>
                </a:solidFill>
                <a:latin typeface="Consolas"/>
                <a:ea typeface="Consolas"/>
                <a:cs typeface="Consolas"/>
                <a:sym typeface="Consolas"/>
              </a:rPr>
              <a:t> </a:t>
            </a:r>
            <a:r>
              <a:rPr b="0" i="0" lang="en-US" sz="1200" u="none" cap="none" strike="noStrike">
                <a:solidFill>
                  <a:srgbClr val="0000FF"/>
                </a:solidFill>
                <a:latin typeface="Consolas"/>
                <a:ea typeface="Consolas"/>
                <a:cs typeface="Consolas"/>
                <a:sym typeface="Consolas"/>
              </a:rPr>
              <a:t>references</a:t>
            </a:r>
            <a:r>
              <a:rPr b="0" i="0" lang="en-US" sz="1200" u="none" cap="none" strike="noStrike">
                <a:solidFill>
                  <a:srgbClr val="000000"/>
                </a:solidFill>
                <a:latin typeface="Consolas"/>
                <a:ea typeface="Consolas"/>
                <a:cs typeface="Consolas"/>
                <a:sym typeface="Consolas"/>
              </a:rPr>
              <a:t> tb_paciente</a:t>
            </a:r>
            <a:r>
              <a:rPr b="0" i="0" lang="en-US" sz="1200" u="none" cap="none" strike="noStrike">
                <a:solidFill>
                  <a:srgbClr val="0000FF"/>
                </a:solidFill>
                <a:latin typeface="Consolas"/>
                <a:ea typeface="Consolas"/>
                <a:cs typeface="Consolas"/>
                <a:sym typeface="Consolas"/>
              </a:rPr>
              <a:t> </a:t>
            </a:r>
            <a:r>
              <a:rPr b="0" i="0" lang="en-US" sz="1200" u="none" cap="none" strike="noStrike">
                <a:solidFill>
                  <a:srgbClr val="808080"/>
                </a:solidFill>
                <a:latin typeface="Consolas"/>
                <a:ea typeface="Consolas"/>
                <a:cs typeface="Consolas"/>
                <a:sym typeface="Consolas"/>
              </a:rPr>
              <a:t>(</a:t>
            </a:r>
            <a:r>
              <a:rPr b="0" i="0" lang="en-US" sz="1200" u="none" cap="none" strike="noStrike">
                <a:solidFill>
                  <a:srgbClr val="000000"/>
                </a:solidFill>
                <a:latin typeface="Consolas"/>
                <a:ea typeface="Consolas"/>
                <a:cs typeface="Consolas"/>
                <a:sym typeface="Consolas"/>
              </a:rPr>
              <a:t>matricula</a:t>
            </a:r>
            <a:r>
              <a:rPr b="0" i="0" lang="en-US" sz="1200" u="none" cap="none" strike="noStrike">
                <a:solidFill>
                  <a:srgbClr val="808080"/>
                </a:solidFill>
                <a:latin typeface="Consolas"/>
                <a:ea typeface="Consolas"/>
                <a:cs typeface="Consolas"/>
                <a:sym typeface="Consolas"/>
              </a:rPr>
              <a:t>)</a:t>
            </a:r>
            <a:r>
              <a:rPr b="0" i="0" lang="en-US" sz="1200" u="none" cap="none" strike="noStrike">
                <a:solidFill>
                  <a:srgbClr val="000000"/>
                </a:solidFill>
                <a:latin typeface="Consolas"/>
                <a:ea typeface="Consolas"/>
                <a:cs typeface="Consolas"/>
                <a:sym typeface="Consolas"/>
              </a:rPr>
              <a:t> </a:t>
            </a:r>
            <a:r>
              <a:rPr b="0" i="0" lang="en-US" sz="1200" u="none" cap="none" strike="noStrike">
                <a:solidFill>
                  <a:srgbClr val="808080"/>
                </a:solidFill>
                <a:latin typeface="Consolas"/>
                <a:ea typeface="Consolas"/>
                <a:cs typeface="Consolas"/>
                <a:sym typeface="Consolas"/>
              </a:rPr>
              <a:t>)</a:t>
            </a:r>
            <a:r>
              <a:rPr b="0" i="0" lang="en-US" sz="1200" u="none" cap="none" strike="noStrike">
                <a:solidFill>
                  <a:srgbClr val="000000"/>
                </a:solidFill>
                <a:latin typeface="Consolas"/>
                <a:ea typeface="Consolas"/>
                <a:cs typeface="Consolas"/>
                <a:sym typeface="Consolas"/>
              </a:rPr>
              <a:t>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174"/>
          <p:cNvSpPr txBox="1"/>
          <p:nvPr>
            <p:ph type="ctrTitle"/>
          </p:nvPr>
        </p:nvSpPr>
        <p:spPr>
          <a:xfrm>
            <a:off x="3304823" y="1603903"/>
            <a:ext cx="6019800" cy="220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FFFF"/>
              </a:buClr>
              <a:buSzPts val="3200"/>
              <a:buFont typeface="Arial"/>
              <a:buNone/>
            </a:pPr>
            <a:r>
              <a:rPr b="0" i="0" lang="en-US" sz="2800" u="none">
                <a:solidFill>
                  <a:srgbClr val="FFFFFF"/>
                </a:solidFill>
                <a:latin typeface="Arial"/>
                <a:ea typeface="Arial"/>
                <a:cs typeface="Arial"/>
                <a:sym typeface="Arial"/>
              </a:rPr>
              <a:t>Popular o Banco de dados </a:t>
            </a:r>
            <a:br>
              <a:rPr lang="en-US" sz="1800"/>
            </a:br>
            <a:endParaRPr sz="1800"/>
          </a:p>
        </p:txBody>
      </p:sp>
      <p:sp>
        <p:nvSpPr>
          <p:cNvPr id="1612" name="Google Shape;1612;p17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613" name="Google Shape;1613;p174"/>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614" name="Google Shape;1614;p17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15" name="Google Shape;1615;p174"/>
          <p:cNvSpPr txBox="1"/>
          <p:nvPr>
            <p:ph idx="11" type="ftr"/>
          </p:nvPr>
        </p:nvSpPr>
        <p:spPr>
          <a:xfrm>
            <a:off x="2969455"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SGBD - SQL</a:t>
            </a:r>
            <a:endParaRPr/>
          </a:p>
        </p:txBody>
      </p:sp>
    </p:spTree>
  </p:cSld>
  <p:clrMapOvr>
    <a:masterClrMapping/>
  </p:clrMapOvr>
  <p:transition>
    <p:push/>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pic>
        <p:nvPicPr>
          <p:cNvPr id="1622" name="Google Shape;1622;p175"/>
          <p:cNvPicPr preferRelativeResize="0"/>
          <p:nvPr/>
        </p:nvPicPr>
        <p:blipFill rotWithShape="1">
          <a:blip r:embed="rId3">
            <a:alphaModFix/>
          </a:blip>
          <a:srcRect b="0" l="0" r="0" t="0"/>
          <a:stretch/>
        </p:blipFill>
        <p:spPr>
          <a:xfrm>
            <a:off x="591344" y="964407"/>
            <a:ext cx="7610475" cy="2695575"/>
          </a:xfrm>
          <a:prstGeom prst="rect">
            <a:avLst/>
          </a:prstGeom>
          <a:noFill/>
          <a:ln>
            <a:noFill/>
          </a:ln>
        </p:spPr>
      </p:pic>
      <p:sp>
        <p:nvSpPr>
          <p:cNvPr id="1623" name="Google Shape;1623;p175"/>
          <p:cNvSpPr txBox="1"/>
          <p:nvPr>
            <p:ph idx="4294967295" type="title"/>
          </p:nvPr>
        </p:nvSpPr>
        <p:spPr>
          <a:xfrm>
            <a:off x="539750" y="508000"/>
            <a:ext cx="6553200" cy="5857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rPr>
              <a:t>Exercício 02 – comando diferente </a:t>
            </a:r>
            <a:endParaRPr/>
          </a:p>
        </p:txBody>
      </p:sp>
      <p:pic>
        <p:nvPicPr>
          <p:cNvPr id="1624" name="Google Shape;1624;p175"/>
          <p:cNvPicPr preferRelativeResize="0"/>
          <p:nvPr/>
        </p:nvPicPr>
        <p:blipFill rotWithShape="1">
          <a:blip r:embed="rId4">
            <a:alphaModFix/>
          </a:blip>
          <a:srcRect b="0" l="0" r="0" t="0"/>
          <a:stretch/>
        </p:blipFill>
        <p:spPr>
          <a:xfrm>
            <a:off x="7481888" y="508000"/>
            <a:ext cx="1439862" cy="495300"/>
          </a:xfrm>
          <a:prstGeom prst="rect">
            <a:avLst/>
          </a:prstGeom>
          <a:noFill/>
          <a:ln>
            <a:noFill/>
          </a:ln>
        </p:spPr>
      </p:pic>
      <p:sp>
        <p:nvSpPr>
          <p:cNvPr id="1625" name="Google Shape;1625;p17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626" name="Google Shape;1626;p175"/>
          <p:cNvSpPr txBox="1"/>
          <p:nvPr>
            <p:ph idx="11" type="ftr"/>
          </p:nvPr>
        </p:nvSpPr>
        <p:spPr>
          <a:xfrm>
            <a:off x="0"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7D"/>
              </a:buClr>
              <a:buSzPts val="1400"/>
              <a:buFont typeface="Noto Sans Symbols"/>
              <a:buNone/>
            </a:pPr>
            <a:r>
              <a:rPr b="0" i="0" lang="en-US" sz="800" u="none" cap="none" strike="noStrike">
                <a:solidFill>
                  <a:srgbClr val="000000"/>
                </a:solidFill>
                <a:latin typeface="Arial"/>
                <a:ea typeface="Arial"/>
                <a:cs typeface="Arial"/>
                <a:sym typeface="Arial"/>
              </a:rPr>
              <a:t>Aula 06 - SGBD - SQL</a:t>
            </a:r>
            <a:endParaRPr/>
          </a:p>
        </p:txBody>
      </p:sp>
      <p:pic>
        <p:nvPicPr>
          <p:cNvPr id="1627" name="Google Shape;1627;p175"/>
          <p:cNvPicPr preferRelativeResize="0"/>
          <p:nvPr/>
        </p:nvPicPr>
        <p:blipFill rotWithShape="1">
          <a:blip r:embed="rId5">
            <a:alphaModFix/>
          </a:blip>
          <a:srcRect b="0" l="0" r="0" t="0"/>
          <a:stretch/>
        </p:blipFill>
        <p:spPr>
          <a:xfrm>
            <a:off x="5343880" y="3897462"/>
            <a:ext cx="3029012" cy="199613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pic>
        <p:nvPicPr>
          <p:cNvPr id="1634" name="Google Shape;1634;p176"/>
          <p:cNvPicPr preferRelativeResize="0"/>
          <p:nvPr/>
        </p:nvPicPr>
        <p:blipFill rotWithShape="1">
          <a:blip r:embed="rId3">
            <a:alphaModFix/>
          </a:blip>
          <a:srcRect b="0" l="0" r="0" t="0"/>
          <a:stretch/>
        </p:blipFill>
        <p:spPr>
          <a:xfrm>
            <a:off x="591344" y="964407"/>
            <a:ext cx="7610475" cy="2695575"/>
          </a:xfrm>
          <a:prstGeom prst="rect">
            <a:avLst/>
          </a:prstGeom>
          <a:noFill/>
          <a:ln>
            <a:noFill/>
          </a:ln>
        </p:spPr>
      </p:pic>
      <p:sp>
        <p:nvSpPr>
          <p:cNvPr id="1635" name="Google Shape;1635;p176"/>
          <p:cNvSpPr txBox="1"/>
          <p:nvPr>
            <p:ph idx="4294967295" type="title"/>
          </p:nvPr>
        </p:nvSpPr>
        <p:spPr>
          <a:xfrm>
            <a:off x="539750" y="508000"/>
            <a:ext cx="6553200" cy="5857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rPr>
              <a:t>Exercício 02 – comando diferente </a:t>
            </a:r>
            <a:endParaRPr/>
          </a:p>
        </p:txBody>
      </p:sp>
      <p:pic>
        <p:nvPicPr>
          <p:cNvPr id="1636" name="Google Shape;1636;p176"/>
          <p:cNvPicPr preferRelativeResize="0"/>
          <p:nvPr/>
        </p:nvPicPr>
        <p:blipFill rotWithShape="1">
          <a:blip r:embed="rId4">
            <a:alphaModFix/>
          </a:blip>
          <a:srcRect b="0" l="0" r="0" t="0"/>
          <a:stretch/>
        </p:blipFill>
        <p:spPr>
          <a:xfrm>
            <a:off x="7481888" y="508000"/>
            <a:ext cx="1439862" cy="495300"/>
          </a:xfrm>
          <a:prstGeom prst="rect">
            <a:avLst/>
          </a:prstGeom>
          <a:noFill/>
          <a:ln>
            <a:noFill/>
          </a:ln>
        </p:spPr>
      </p:pic>
      <p:sp>
        <p:nvSpPr>
          <p:cNvPr id="1637" name="Google Shape;1637;p17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638" name="Google Shape;1638;p176"/>
          <p:cNvSpPr txBox="1"/>
          <p:nvPr>
            <p:ph idx="11" type="ftr"/>
          </p:nvPr>
        </p:nvSpPr>
        <p:spPr>
          <a:xfrm>
            <a:off x="0"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7D"/>
              </a:buClr>
              <a:buSzPts val="1400"/>
              <a:buFont typeface="Noto Sans Symbols"/>
              <a:buNone/>
            </a:pPr>
            <a:r>
              <a:rPr b="0" i="0" lang="en-US" sz="800" u="none" cap="none" strike="noStrike">
                <a:solidFill>
                  <a:srgbClr val="000000"/>
                </a:solidFill>
                <a:latin typeface="Arial"/>
                <a:ea typeface="Arial"/>
                <a:cs typeface="Arial"/>
                <a:sym typeface="Arial"/>
              </a:rPr>
              <a:t>Aula 06 - SGBD - SQL</a:t>
            </a:r>
            <a:endParaRPr/>
          </a:p>
        </p:txBody>
      </p:sp>
      <p:pic>
        <p:nvPicPr>
          <p:cNvPr id="1639" name="Google Shape;1639;p176"/>
          <p:cNvPicPr preferRelativeResize="0"/>
          <p:nvPr/>
        </p:nvPicPr>
        <p:blipFill rotWithShape="1">
          <a:blip r:embed="rId5">
            <a:alphaModFix/>
          </a:blip>
          <a:srcRect b="0" l="0" r="0" t="0"/>
          <a:stretch/>
        </p:blipFill>
        <p:spPr>
          <a:xfrm>
            <a:off x="721312" y="3087544"/>
            <a:ext cx="3041985" cy="184569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pic>
        <p:nvPicPr>
          <p:cNvPr id="1646" name="Google Shape;1646;p177"/>
          <p:cNvPicPr preferRelativeResize="0"/>
          <p:nvPr/>
        </p:nvPicPr>
        <p:blipFill rotWithShape="1">
          <a:blip r:embed="rId3">
            <a:alphaModFix/>
          </a:blip>
          <a:srcRect b="0" l="0" r="0" t="0"/>
          <a:stretch/>
        </p:blipFill>
        <p:spPr>
          <a:xfrm>
            <a:off x="591344" y="964407"/>
            <a:ext cx="7610475" cy="2695575"/>
          </a:xfrm>
          <a:prstGeom prst="rect">
            <a:avLst/>
          </a:prstGeom>
          <a:noFill/>
          <a:ln>
            <a:noFill/>
          </a:ln>
        </p:spPr>
      </p:pic>
      <p:sp>
        <p:nvSpPr>
          <p:cNvPr id="1647" name="Google Shape;1647;p177"/>
          <p:cNvSpPr txBox="1"/>
          <p:nvPr>
            <p:ph idx="4294967295" type="title"/>
          </p:nvPr>
        </p:nvSpPr>
        <p:spPr>
          <a:xfrm>
            <a:off x="539750" y="508000"/>
            <a:ext cx="6553200" cy="5857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rPr>
              <a:t>Exercício 02 – comando diferente </a:t>
            </a:r>
            <a:endParaRPr/>
          </a:p>
        </p:txBody>
      </p:sp>
      <p:pic>
        <p:nvPicPr>
          <p:cNvPr id="1648" name="Google Shape;1648;p177"/>
          <p:cNvPicPr preferRelativeResize="0"/>
          <p:nvPr/>
        </p:nvPicPr>
        <p:blipFill rotWithShape="1">
          <a:blip r:embed="rId4">
            <a:alphaModFix/>
          </a:blip>
          <a:srcRect b="0" l="0" r="0" t="0"/>
          <a:stretch/>
        </p:blipFill>
        <p:spPr>
          <a:xfrm>
            <a:off x="7481888" y="508000"/>
            <a:ext cx="1439862" cy="495300"/>
          </a:xfrm>
          <a:prstGeom prst="rect">
            <a:avLst/>
          </a:prstGeom>
          <a:noFill/>
          <a:ln>
            <a:noFill/>
          </a:ln>
        </p:spPr>
      </p:pic>
      <p:sp>
        <p:nvSpPr>
          <p:cNvPr id="1649" name="Google Shape;1649;p17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650" name="Google Shape;1650;p177"/>
          <p:cNvSpPr txBox="1"/>
          <p:nvPr>
            <p:ph idx="11" type="ftr"/>
          </p:nvPr>
        </p:nvSpPr>
        <p:spPr>
          <a:xfrm>
            <a:off x="0"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7D"/>
              </a:buClr>
              <a:buSzPts val="1400"/>
              <a:buFont typeface="Noto Sans Symbols"/>
              <a:buNone/>
            </a:pPr>
            <a:r>
              <a:rPr b="0" i="0" lang="en-US" sz="800" u="none" cap="none" strike="noStrike">
                <a:solidFill>
                  <a:srgbClr val="000000"/>
                </a:solidFill>
                <a:latin typeface="Arial"/>
                <a:ea typeface="Arial"/>
                <a:cs typeface="Arial"/>
                <a:sym typeface="Arial"/>
              </a:rPr>
              <a:t>Aula 06 - SGBD - SQL</a:t>
            </a:r>
            <a:endParaRPr/>
          </a:p>
        </p:txBody>
      </p:sp>
      <p:pic>
        <p:nvPicPr>
          <p:cNvPr id="1651" name="Google Shape;1651;p177"/>
          <p:cNvPicPr preferRelativeResize="0"/>
          <p:nvPr/>
        </p:nvPicPr>
        <p:blipFill rotWithShape="1">
          <a:blip r:embed="rId5">
            <a:alphaModFix/>
          </a:blip>
          <a:srcRect b="0" l="0" r="0" t="0"/>
          <a:stretch/>
        </p:blipFill>
        <p:spPr>
          <a:xfrm>
            <a:off x="4468276" y="3682206"/>
            <a:ext cx="4209681" cy="243637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pic>
        <p:nvPicPr>
          <p:cNvPr id="1658" name="Google Shape;1658;p178"/>
          <p:cNvPicPr preferRelativeResize="0"/>
          <p:nvPr/>
        </p:nvPicPr>
        <p:blipFill rotWithShape="1">
          <a:blip r:embed="rId3">
            <a:alphaModFix/>
          </a:blip>
          <a:srcRect b="0" l="0" r="0" t="0"/>
          <a:stretch/>
        </p:blipFill>
        <p:spPr>
          <a:xfrm>
            <a:off x="591344" y="964407"/>
            <a:ext cx="7610475" cy="2695575"/>
          </a:xfrm>
          <a:prstGeom prst="rect">
            <a:avLst/>
          </a:prstGeom>
          <a:noFill/>
          <a:ln>
            <a:noFill/>
          </a:ln>
        </p:spPr>
      </p:pic>
      <p:sp>
        <p:nvSpPr>
          <p:cNvPr id="1659" name="Google Shape;1659;p178"/>
          <p:cNvSpPr txBox="1"/>
          <p:nvPr>
            <p:ph idx="4294967295" type="title"/>
          </p:nvPr>
        </p:nvSpPr>
        <p:spPr>
          <a:xfrm>
            <a:off x="539750" y="508000"/>
            <a:ext cx="6553200" cy="585788"/>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rgbClr val="FF0000"/>
                </a:solidFill>
              </a:rPr>
              <a:t>Exercício 02 – comando diferente </a:t>
            </a:r>
            <a:endParaRPr/>
          </a:p>
        </p:txBody>
      </p:sp>
      <p:pic>
        <p:nvPicPr>
          <p:cNvPr id="1660" name="Google Shape;1660;p178"/>
          <p:cNvPicPr preferRelativeResize="0"/>
          <p:nvPr/>
        </p:nvPicPr>
        <p:blipFill rotWithShape="1">
          <a:blip r:embed="rId4">
            <a:alphaModFix/>
          </a:blip>
          <a:srcRect b="0" l="0" r="0" t="0"/>
          <a:stretch/>
        </p:blipFill>
        <p:spPr>
          <a:xfrm>
            <a:off x="7481888" y="508000"/>
            <a:ext cx="1439862" cy="495300"/>
          </a:xfrm>
          <a:prstGeom prst="rect">
            <a:avLst/>
          </a:prstGeom>
          <a:noFill/>
          <a:ln>
            <a:noFill/>
          </a:ln>
        </p:spPr>
      </p:pic>
      <p:sp>
        <p:nvSpPr>
          <p:cNvPr id="1661" name="Google Shape;1661;p17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Noto Sans Symbols"/>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200" u="none" cap="none" strike="noStrike">
              <a:solidFill>
                <a:srgbClr val="000000"/>
              </a:solidFill>
              <a:latin typeface="Arial Black"/>
              <a:ea typeface="Arial Black"/>
              <a:cs typeface="Arial Black"/>
              <a:sym typeface="Arial Black"/>
            </a:endParaRPr>
          </a:p>
        </p:txBody>
      </p:sp>
      <p:sp>
        <p:nvSpPr>
          <p:cNvPr id="1662" name="Google Shape;1662;p178"/>
          <p:cNvSpPr txBox="1"/>
          <p:nvPr>
            <p:ph idx="11" type="ftr"/>
          </p:nvPr>
        </p:nvSpPr>
        <p:spPr>
          <a:xfrm>
            <a:off x="0"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7D"/>
              </a:buClr>
              <a:buSzPts val="1400"/>
              <a:buFont typeface="Noto Sans Symbols"/>
              <a:buNone/>
            </a:pPr>
            <a:r>
              <a:rPr b="0" i="0" lang="en-US" sz="800" u="none" cap="none" strike="noStrike">
                <a:solidFill>
                  <a:srgbClr val="000000"/>
                </a:solidFill>
                <a:latin typeface="Arial"/>
                <a:ea typeface="Arial"/>
                <a:cs typeface="Arial"/>
                <a:sym typeface="Arial"/>
              </a:rPr>
              <a:t>Aula 06 - SGBD - SQL</a:t>
            </a:r>
            <a:endParaRPr/>
          </a:p>
        </p:txBody>
      </p:sp>
      <p:pic>
        <p:nvPicPr>
          <p:cNvPr id="1663" name="Google Shape;1663;p178"/>
          <p:cNvPicPr preferRelativeResize="0"/>
          <p:nvPr/>
        </p:nvPicPr>
        <p:blipFill rotWithShape="1">
          <a:blip r:embed="rId5">
            <a:alphaModFix/>
          </a:blip>
          <a:srcRect b="0" l="0" r="0" t="0"/>
          <a:stretch/>
        </p:blipFill>
        <p:spPr>
          <a:xfrm>
            <a:off x="1419900" y="3458043"/>
            <a:ext cx="4281468" cy="2491788"/>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179"/>
          <p:cNvSpPr txBox="1"/>
          <p:nvPr>
            <p:ph type="title"/>
          </p:nvPr>
        </p:nvSpPr>
        <p:spPr>
          <a:xfrm>
            <a:off x="468312" y="58737"/>
            <a:ext cx="18702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Agenda</a:t>
            </a:r>
            <a:endParaRPr/>
          </a:p>
        </p:txBody>
      </p:sp>
      <p:sp>
        <p:nvSpPr>
          <p:cNvPr id="1669" name="Google Shape;1669;p179"/>
          <p:cNvSpPr txBox="1"/>
          <p:nvPr>
            <p:ph idx="1" type="body"/>
          </p:nvPr>
        </p:nvSpPr>
        <p:spPr>
          <a:xfrm>
            <a:off x="1865312" y="1150825"/>
            <a:ext cx="5616600" cy="2590800"/>
          </a:xfrm>
          <a:prstGeom prst="rect">
            <a:avLst/>
          </a:prstGeom>
          <a:noFill/>
          <a:ln>
            <a:noFill/>
          </a:ln>
        </p:spPr>
        <p:txBody>
          <a:bodyPr anchorCtr="0" anchor="t" bIns="45700" lIns="91425" spcFirstLastPara="1" rIns="91425" wrap="square" tIns="45700">
            <a:noAutofit/>
          </a:bodyPr>
          <a:lstStyle/>
          <a:p>
            <a:pPr indent="-314325" lvl="0" marL="457200" rtl="0" algn="l">
              <a:lnSpc>
                <a:spcPct val="107000"/>
              </a:lnSpc>
              <a:spcBef>
                <a:spcPts val="360"/>
              </a:spcBef>
              <a:spcAft>
                <a:spcPts val="0"/>
              </a:spcAft>
              <a:buSzPts val="1350"/>
              <a:buChar char="■"/>
            </a:pPr>
            <a:r>
              <a:rPr lang="en-US" sz="1800">
                <a:latin typeface="Calibri"/>
                <a:ea typeface="Calibri"/>
                <a:cs typeface="Calibri"/>
                <a:sym typeface="Calibri"/>
              </a:rPr>
              <a:t>Revisão </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SGBD - Sistema Gerenciador de Banco de Dados</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Representação Física do SGBD</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SQL -  Structured Query Language</a:t>
            </a:r>
            <a:endParaRPr sz="1800">
              <a:latin typeface="Calibri"/>
              <a:ea typeface="Calibri"/>
              <a:cs typeface="Calibri"/>
              <a:sym typeface="Calibri"/>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Categorias do SQL </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Comandos de DDL – Linguagem Definição de Dados</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Exercício prático 01 – Comandos </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Álgebra relacional </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Exercício prático 02 - Comandos</a:t>
            </a:r>
            <a:endParaRPr/>
          </a:p>
          <a:p>
            <a:pPr indent="0" lvl="0" marL="0" rtl="0" algn="l">
              <a:lnSpc>
                <a:spcPct val="107000"/>
              </a:lnSpc>
              <a:spcBef>
                <a:spcPts val="1160"/>
              </a:spcBef>
              <a:spcAft>
                <a:spcPts val="0"/>
              </a:spcAft>
              <a:buNone/>
            </a:pPr>
            <a:r>
              <a:t/>
            </a:r>
            <a:endParaRPr sz="1800">
              <a:latin typeface="Calibri"/>
              <a:ea typeface="Calibri"/>
              <a:cs typeface="Calibri"/>
              <a:sym typeface="Calibri"/>
            </a:endParaRPr>
          </a:p>
          <a:p>
            <a:pPr indent="-257175" lvl="0" marL="342900" rtl="0" algn="l">
              <a:lnSpc>
                <a:spcPct val="107000"/>
              </a:lnSpc>
              <a:spcBef>
                <a:spcPts val="1160"/>
              </a:spcBef>
              <a:spcAft>
                <a:spcPts val="0"/>
              </a:spcAft>
              <a:buSzPts val="1350"/>
              <a:buFont typeface="Noto Sans Symbols"/>
              <a:buNone/>
            </a:pPr>
            <a:r>
              <a:t/>
            </a:r>
            <a:endParaRPr sz="1800">
              <a:latin typeface="Calibri"/>
              <a:ea typeface="Calibri"/>
              <a:cs typeface="Calibri"/>
              <a:sym typeface="Calibri"/>
            </a:endParaRPr>
          </a:p>
          <a:p>
            <a:pPr indent="-257175" lvl="0" marL="342900" rtl="0" algn="l">
              <a:lnSpc>
                <a:spcPct val="100000"/>
              </a:lnSpc>
              <a:spcBef>
                <a:spcPts val="1160"/>
              </a:spcBef>
              <a:spcAft>
                <a:spcPts val="0"/>
              </a:spcAft>
              <a:buSzPts val="1350"/>
              <a:buNone/>
            </a:pPr>
            <a:r>
              <a:t/>
            </a:r>
            <a:endParaRPr b="0" i="0" sz="1800" u="none">
              <a:solidFill>
                <a:schemeClr val="dk1"/>
              </a:solidFill>
              <a:latin typeface="Arial"/>
              <a:ea typeface="Arial"/>
              <a:cs typeface="Arial"/>
              <a:sym typeface="Arial"/>
            </a:endParaRPr>
          </a:p>
        </p:txBody>
      </p:sp>
      <p:sp>
        <p:nvSpPr>
          <p:cNvPr id="1670" name="Google Shape;1670;p17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671" name="Google Shape;1671;p179"/>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672" name="Google Shape;1672;p17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06 - SGBD - SQL</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180"/>
          <p:cNvSpPr txBox="1"/>
          <p:nvPr>
            <p:ph type="title"/>
          </p:nvPr>
        </p:nvSpPr>
        <p:spPr>
          <a:xfrm>
            <a:off x="2916237" y="1916112"/>
            <a:ext cx="3384550" cy="194468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5400"/>
              <a:buFont typeface="Arial"/>
              <a:buNone/>
            </a:pPr>
            <a:r>
              <a:rPr b="0" i="0" lang="en-US" sz="5400" u="none">
                <a:solidFill>
                  <a:schemeClr val="dk1"/>
                </a:solidFill>
                <a:latin typeface="Arial"/>
                <a:ea typeface="Arial"/>
                <a:cs typeface="Arial"/>
                <a:sym typeface="Arial"/>
              </a:rPr>
              <a:t>Dúvidas</a:t>
            </a:r>
            <a:endParaRPr/>
          </a:p>
        </p:txBody>
      </p:sp>
      <p:sp>
        <p:nvSpPr>
          <p:cNvPr id="1678" name="Google Shape;1678;p18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79" name="Google Shape;1679;p180"/>
          <p:cNvSpPr txBox="1"/>
          <p:nvPr/>
        </p:nvSpPr>
        <p:spPr>
          <a:xfrm>
            <a:off x="2555875" y="4292600"/>
            <a:ext cx="5921375" cy="457200"/>
          </a:xfrm>
          <a:prstGeom prst="rect">
            <a:avLst/>
          </a:prstGeom>
          <a:noFill/>
          <a:ln>
            <a:noFill/>
          </a:ln>
        </p:spPr>
        <p:txBody>
          <a:bodyPr anchorCtr="0" anchor="t" bIns="45700" lIns="91425" spcFirstLastPara="1" rIns="91425" wrap="square" tIns="45700">
            <a:noAutofit/>
          </a:bodyPr>
          <a:lstStyle/>
          <a:p>
            <a:pPr indent="-228600" lvl="0" marL="342900" marR="0" rtl="0" algn="r">
              <a:lnSpc>
                <a:spcPct val="90000"/>
              </a:lnSpc>
              <a:spcBef>
                <a:spcPts val="0"/>
              </a:spcBef>
              <a:spcAft>
                <a:spcPts val="0"/>
              </a:spcAft>
              <a:buClr>
                <a:schemeClr val="lt2"/>
              </a:buClr>
              <a:buSzPts val="1800"/>
              <a:buFont typeface="Noto Sans Symbols"/>
              <a:buNone/>
            </a:pPr>
            <a:r>
              <a:t/>
            </a:r>
            <a:endParaRPr b="0" i="0" sz="2400" u="none" cap="none" strike="noStrike">
              <a:solidFill>
                <a:schemeClr val="dk1"/>
              </a:solidFill>
              <a:latin typeface="Arial"/>
              <a:ea typeface="Arial"/>
              <a:cs typeface="Arial"/>
              <a:sym typeface="Arial"/>
            </a:endParaRPr>
          </a:p>
          <a:p>
            <a:pPr indent="-342900" lvl="0" marL="342900" marR="0" rtl="0" algn="r">
              <a:lnSpc>
                <a:spcPct val="90000"/>
              </a:lnSpc>
              <a:spcBef>
                <a:spcPts val="480"/>
              </a:spcBef>
              <a:spcAft>
                <a:spcPts val="0"/>
              </a:spcAft>
              <a:buClr>
                <a:schemeClr val="lt2"/>
              </a:buClr>
              <a:buSzPts val="1800"/>
              <a:buFont typeface="Noto Sans Symbols"/>
              <a:buChar char="■"/>
            </a:pPr>
            <a:r>
              <a:rPr b="0" i="0" lang="en-US" sz="2400" u="none" cap="none" strike="noStrike">
                <a:solidFill>
                  <a:schemeClr val="dk1"/>
                </a:solidFill>
                <a:latin typeface="Arial"/>
                <a:ea typeface="Arial"/>
                <a:cs typeface="Arial"/>
                <a:sym typeface="Arial"/>
              </a:rPr>
              <a:t>Jose.wellington@uniceub.br</a:t>
            </a:r>
            <a:endParaRPr b="0" i="0" sz="1400" u="none" cap="none" strike="noStrike">
              <a:solidFill>
                <a:srgbClr val="000000"/>
              </a:solidFill>
              <a:latin typeface="Arial"/>
              <a:ea typeface="Arial"/>
              <a:cs typeface="Arial"/>
              <a:sym typeface="Arial"/>
            </a:endParaRPr>
          </a:p>
        </p:txBody>
      </p:sp>
      <p:pic>
        <p:nvPicPr>
          <p:cNvPr id="1680" name="Google Shape;1680;p180"/>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681" name="Google Shape;1681;p18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0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862" name="Google Shape;862;p102"/>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Categorias dos comandos SQL</a:t>
            </a:r>
            <a:endParaRPr b="0" i="0" sz="4400" u="none" cap="none" strike="noStrike">
              <a:solidFill>
                <a:schemeClr val="dk1"/>
              </a:solidFill>
              <a:latin typeface="Arial"/>
              <a:ea typeface="Arial"/>
              <a:cs typeface="Arial"/>
              <a:sym typeface="Arial"/>
            </a:endParaRPr>
          </a:p>
        </p:txBody>
      </p:sp>
      <p:pic>
        <p:nvPicPr>
          <p:cNvPr id="863" name="Google Shape;863;p102"/>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864" name="Google Shape;864;p102"/>
          <p:cNvPicPr preferRelativeResize="0"/>
          <p:nvPr/>
        </p:nvPicPr>
        <p:blipFill rotWithShape="1">
          <a:blip r:embed="rId4">
            <a:alphaModFix/>
          </a:blip>
          <a:srcRect b="0" l="0" r="0" t="0"/>
          <a:stretch/>
        </p:blipFill>
        <p:spPr>
          <a:xfrm>
            <a:off x="1338378" y="1502285"/>
            <a:ext cx="6947666" cy="4747199"/>
          </a:xfrm>
          <a:prstGeom prst="rect">
            <a:avLst/>
          </a:prstGeom>
          <a:noFill/>
          <a:ln>
            <a:noFill/>
          </a:ln>
        </p:spPr>
      </p:pic>
      <p:sp>
        <p:nvSpPr>
          <p:cNvPr id="865" name="Google Shape;865;p1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06 - SGBD - SQL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8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5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3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4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2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7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9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